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 id="2147483701" r:id="rId6"/>
    <p:sldMasterId id="2147483718" r:id="rId7"/>
    <p:sldMasterId id="2147483726" r:id="rId8"/>
  </p:sldMasterIdLst>
  <p:notesMasterIdLst>
    <p:notesMasterId r:id="rId25"/>
  </p:notesMasterIdLst>
  <p:handoutMasterIdLst>
    <p:handoutMasterId r:id="rId26"/>
  </p:handoutMasterIdLst>
  <p:sldIdLst>
    <p:sldId id="3661" r:id="rId9"/>
    <p:sldId id="3663" r:id="rId10"/>
    <p:sldId id="3667" r:id="rId11"/>
    <p:sldId id="3669" r:id="rId12"/>
    <p:sldId id="3670" r:id="rId13"/>
    <p:sldId id="3671" r:id="rId14"/>
    <p:sldId id="3672" r:id="rId15"/>
    <p:sldId id="3668" r:id="rId16"/>
    <p:sldId id="3662" r:id="rId17"/>
    <p:sldId id="3665" r:id="rId18"/>
    <p:sldId id="3664" r:id="rId19"/>
    <p:sldId id="3666" r:id="rId20"/>
    <p:sldId id="3605" r:id="rId21"/>
    <p:sldId id="3623" r:id="rId22"/>
    <p:sldId id="3622" r:id="rId23"/>
    <p:sldId id="3673"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D0D3B-6E4D-AC3D-85BB-3FE9F0541E99}" name="Andy Wynne" initials="AW" userId="S::andy.wynne@learnsheffield.co.uk::8c4949ce-bb6d-4300-8c3e-b35a816d3e13" providerId="AD"/>
  <p188:author id="{06F78FED-3265-482F-93AD-D735429B4FB9}" name="Stephen Betts" initials="SB" userId="S::stephen.betts@learnsheffield.co.uk::368f7535-1e09-42b0-8d56-ca67fdffb6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0" autoAdjust="0"/>
    <p:restoredTop sz="94660"/>
  </p:normalViewPr>
  <p:slideViewPr>
    <p:cSldViewPr snapToGrid="0">
      <p:cViewPr varScale="1">
        <p:scale>
          <a:sx n="95" d="100"/>
          <a:sy n="95" d="100"/>
        </p:scale>
        <p:origin x="33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A612A2D-DA0A-43D5-9544-E37586EEC965}" type="datetimeFigureOut">
              <a:rPr lang="en-GB" smtClean="0"/>
              <a:t>23/11/2023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E12116-ECAB-47E6-9B2F-2EF73F461E26}" type="slidenum">
              <a:rPr lang="en-GB" smtClean="0"/>
              <a:t>‹#›</a:t>
            </a:fld>
            <a:endParaRPr lang="en-GB"/>
          </a:p>
        </p:txBody>
      </p:sp>
    </p:spTree>
    <p:extLst>
      <p:ext uri="{BB962C8B-B14F-4D97-AF65-F5344CB8AC3E}">
        <p14:creationId xmlns:p14="http://schemas.microsoft.com/office/powerpoint/2010/main" val="2973722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8AB352-E9CD-4797-8A9B-440B6D44314A}" type="datetimeFigureOut">
              <a:rPr lang="en-GB" smtClean="0"/>
              <a:t>23/11/2023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20A8D91-DDEE-4401-A442-7FC65F4A3889}" type="slidenum">
              <a:rPr lang="en-GB" smtClean="0"/>
              <a:t>‹#›</a:t>
            </a:fld>
            <a:endParaRPr lang="en-GB"/>
          </a:p>
        </p:txBody>
      </p:sp>
    </p:spTree>
    <p:extLst>
      <p:ext uri="{BB962C8B-B14F-4D97-AF65-F5344CB8AC3E}">
        <p14:creationId xmlns:p14="http://schemas.microsoft.com/office/powerpoint/2010/main" val="115921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1</a:t>
            </a:fld>
            <a:endParaRPr lang="en-GB"/>
          </a:p>
        </p:txBody>
      </p:sp>
    </p:spTree>
    <p:extLst>
      <p:ext uri="{BB962C8B-B14F-4D97-AF65-F5344CB8AC3E}">
        <p14:creationId xmlns:p14="http://schemas.microsoft.com/office/powerpoint/2010/main" val="1406998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10</a:t>
            </a:fld>
            <a:endParaRPr lang="en-GB"/>
          </a:p>
        </p:txBody>
      </p:sp>
    </p:spTree>
    <p:extLst>
      <p:ext uri="{BB962C8B-B14F-4D97-AF65-F5344CB8AC3E}">
        <p14:creationId xmlns:p14="http://schemas.microsoft.com/office/powerpoint/2010/main" val="55049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11</a:t>
            </a:fld>
            <a:endParaRPr lang="en-GB"/>
          </a:p>
        </p:txBody>
      </p:sp>
    </p:spTree>
    <p:extLst>
      <p:ext uri="{BB962C8B-B14F-4D97-AF65-F5344CB8AC3E}">
        <p14:creationId xmlns:p14="http://schemas.microsoft.com/office/powerpoint/2010/main" val="203515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12</a:t>
            </a:fld>
            <a:endParaRPr lang="en-GB"/>
          </a:p>
        </p:txBody>
      </p:sp>
    </p:spTree>
    <p:extLst>
      <p:ext uri="{BB962C8B-B14F-4D97-AF65-F5344CB8AC3E}">
        <p14:creationId xmlns:p14="http://schemas.microsoft.com/office/powerpoint/2010/main" val="3967158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13</a:t>
            </a:fld>
            <a:endParaRPr lang="en-GB"/>
          </a:p>
        </p:txBody>
      </p:sp>
    </p:spTree>
    <p:extLst>
      <p:ext uri="{BB962C8B-B14F-4D97-AF65-F5344CB8AC3E}">
        <p14:creationId xmlns:p14="http://schemas.microsoft.com/office/powerpoint/2010/main" val="184700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14</a:t>
            </a:fld>
            <a:endParaRPr lang="en-GB"/>
          </a:p>
        </p:txBody>
      </p:sp>
    </p:spTree>
    <p:extLst>
      <p:ext uri="{BB962C8B-B14F-4D97-AF65-F5344CB8AC3E}">
        <p14:creationId xmlns:p14="http://schemas.microsoft.com/office/powerpoint/2010/main" val="166113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15</a:t>
            </a:fld>
            <a:endParaRPr lang="en-GB"/>
          </a:p>
        </p:txBody>
      </p:sp>
    </p:spTree>
    <p:extLst>
      <p:ext uri="{BB962C8B-B14F-4D97-AF65-F5344CB8AC3E}">
        <p14:creationId xmlns:p14="http://schemas.microsoft.com/office/powerpoint/2010/main" val="420987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16</a:t>
            </a:fld>
            <a:endParaRPr lang="en-GB"/>
          </a:p>
        </p:txBody>
      </p:sp>
    </p:spTree>
    <p:extLst>
      <p:ext uri="{BB962C8B-B14F-4D97-AF65-F5344CB8AC3E}">
        <p14:creationId xmlns:p14="http://schemas.microsoft.com/office/powerpoint/2010/main" val="251896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2</a:t>
            </a:fld>
            <a:endParaRPr lang="en-GB"/>
          </a:p>
        </p:txBody>
      </p:sp>
    </p:spTree>
    <p:extLst>
      <p:ext uri="{BB962C8B-B14F-4D97-AF65-F5344CB8AC3E}">
        <p14:creationId xmlns:p14="http://schemas.microsoft.com/office/powerpoint/2010/main" val="321676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3</a:t>
            </a:fld>
            <a:endParaRPr lang="en-GB"/>
          </a:p>
        </p:txBody>
      </p:sp>
    </p:spTree>
    <p:extLst>
      <p:ext uri="{BB962C8B-B14F-4D97-AF65-F5344CB8AC3E}">
        <p14:creationId xmlns:p14="http://schemas.microsoft.com/office/powerpoint/2010/main" val="331761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4</a:t>
            </a:fld>
            <a:endParaRPr lang="en-GB"/>
          </a:p>
        </p:txBody>
      </p:sp>
    </p:spTree>
    <p:extLst>
      <p:ext uri="{BB962C8B-B14F-4D97-AF65-F5344CB8AC3E}">
        <p14:creationId xmlns:p14="http://schemas.microsoft.com/office/powerpoint/2010/main" val="42540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5</a:t>
            </a:fld>
            <a:endParaRPr lang="en-GB"/>
          </a:p>
        </p:txBody>
      </p:sp>
    </p:spTree>
    <p:extLst>
      <p:ext uri="{BB962C8B-B14F-4D97-AF65-F5344CB8AC3E}">
        <p14:creationId xmlns:p14="http://schemas.microsoft.com/office/powerpoint/2010/main" val="58100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6</a:t>
            </a:fld>
            <a:endParaRPr lang="en-GB"/>
          </a:p>
        </p:txBody>
      </p:sp>
    </p:spTree>
    <p:extLst>
      <p:ext uri="{BB962C8B-B14F-4D97-AF65-F5344CB8AC3E}">
        <p14:creationId xmlns:p14="http://schemas.microsoft.com/office/powerpoint/2010/main" val="202126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7</a:t>
            </a:fld>
            <a:endParaRPr lang="en-GB"/>
          </a:p>
        </p:txBody>
      </p:sp>
    </p:spTree>
    <p:extLst>
      <p:ext uri="{BB962C8B-B14F-4D97-AF65-F5344CB8AC3E}">
        <p14:creationId xmlns:p14="http://schemas.microsoft.com/office/powerpoint/2010/main" val="218762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8</a:t>
            </a:fld>
            <a:endParaRPr lang="en-GB"/>
          </a:p>
        </p:txBody>
      </p:sp>
    </p:spTree>
    <p:extLst>
      <p:ext uri="{BB962C8B-B14F-4D97-AF65-F5344CB8AC3E}">
        <p14:creationId xmlns:p14="http://schemas.microsoft.com/office/powerpoint/2010/main" val="199925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20A8D91-DDEE-4401-A442-7FC65F4A3889}" type="slidenum">
              <a:rPr lang="en-GB" smtClean="0"/>
              <a:t>9</a:t>
            </a:fld>
            <a:endParaRPr lang="en-GB"/>
          </a:p>
        </p:txBody>
      </p:sp>
    </p:spTree>
    <p:extLst>
      <p:ext uri="{BB962C8B-B14F-4D97-AF65-F5344CB8AC3E}">
        <p14:creationId xmlns:p14="http://schemas.microsoft.com/office/powerpoint/2010/main" val="21330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36AE2F-3CB5-429E-AADB-D012844936AF}"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134269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36AE2F-3CB5-429E-AADB-D012844936AF}"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248851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W" type="title" preserve="1">
  <p:cSld name="Blank TW">
    <p:bg>
      <p:bgPr>
        <a:solidFill>
          <a:srgbClr val="741B47"/>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264844" y="619857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defRPr/>
            </a:pPr>
            <a:fld id="{00000000-1234-1234-1234-123412341234}" type="slidenum">
              <a:rPr lang="en-GB" kern="0" smtClean="0"/>
              <a:pPr>
                <a:buClr>
                  <a:srgbClr val="000000"/>
                </a:buClr>
                <a:defRPr/>
              </a:pPr>
              <a:t>‹#›</a:t>
            </a:fld>
            <a:endParaRPr lang="en-GB" kern="0" dirty="0"/>
          </a:p>
        </p:txBody>
      </p:sp>
      <p:pic>
        <p:nvPicPr>
          <p:cNvPr id="9" name="Google Shape;9;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522567" y="104426"/>
            <a:ext cx="4558133" cy="719725"/>
          </a:xfrm>
          <a:prstGeom prst="rect">
            <a:avLst/>
          </a:prstGeom>
          <a:noFill/>
          <a:ln>
            <a:noFill/>
          </a:ln>
        </p:spPr>
      </p:pic>
      <p:sp>
        <p:nvSpPr>
          <p:cNvPr id="10" name="Google Shape;10;p2"/>
          <p:cNvSpPr/>
          <p:nvPr/>
        </p:nvSpPr>
        <p:spPr>
          <a:xfrm rot="10800000">
            <a:off x="-1960333" y="-1293050"/>
            <a:ext cx="3925600" cy="2594700"/>
          </a:xfrm>
          <a:prstGeom prst="pie">
            <a:avLst>
              <a:gd name="adj1" fmla="val 10797549"/>
              <a:gd name="adj2" fmla="val 16200000"/>
            </a:avLst>
          </a:prstGeom>
          <a:solidFill>
            <a:srgbClr val="4C11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11;p2"/>
          <p:cNvSpPr/>
          <p:nvPr/>
        </p:nvSpPr>
        <p:spPr>
          <a:xfrm rot="10800000">
            <a:off x="-1854133" y="-1258250"/>
            <a:ext cx="3713200" cy="2525100"/>
          </a:xfrm>
          <a:prstGeom prst="pie">
            <a:avLst>
              <a:gd name="adj1" fmla="val 10798828"/>
              <a:gd name="adj2" fmla="val 16200000"/>
            </a:avLst>
          </a:prstGeom>
          <a:solidFill>
            <a:srgbClr val="A64D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12;p2"/>
          <p:cNvSpPr/>
          <p:nvPr/>
        </p:nvSpPr>
        <p:spPr>
          <a:xfrm>
            <a:off x="7034533" y="3911475"/>
            <a:ext cx="10311200" cy="5882100"/>
          </a:xfrm>
          <a:prstGeom prst="pie">
            <a:avLst>
              <a:gd name="adj1" fmla="val 10795508"/>
              <a:gd name="adj2" fmla="val 16200234"/>
            </a:avLst>
          </a:prstGeom>
          <a:solidFill>
            <a:srgbClr val="7F3B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13;p2"/>
          <p:cNvSpPr/>
          <p:nvPr/>
        </p:nvSpPr>
        <p:spPr>
          <a:xfrm rot="10800000">
            <a:off x="-1552341" y="-1161358"/>
            <a:ext cx="3109600" cy="2331300"/>
          </a:xfrm>
          <a:prstGeom prst="pie">
            <a:avLst>
              <a:gd name="adj1" fmla="val 10796860"/>
              <a:gd name="adj2" fmla="val 16200000"/>
            </a:avLst>
          </a:prstGeom>
          <a:solidFill>
            <a:srgbClr val="741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14;p2"/>
          <p:cNvSpPr/>
          <p:nvPr/>
        </p:nvSpPr>
        <p:spPr>
          <a:xfrm>
            <a:off x="7668533" y="4033100"/>
            <a:ext cx="9043200" cy="5646000"/>
          </a:xfrm>
          <a:prstGeom prst="pie">
            <a:avLst>
              <a:gd name="adj1" fmla="val 10799240"/>
              <a:gd name="adj2" fmla="val 16200244"/>
            </a:avLst>
          </a:prstGeom>
          <a:solidFill>
            <a:srgbClr val="741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5761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32"/>
        <p:cNvGrpSpPr/>
        <p:nvPr/>
      </p:nvGrpSpPr>
      <p:grpSpPr>
        <a:xfrm>
          <a:off x="0" y="0"/>
          <a:ext cx="0" cy="0"/>
          <a:chOff x="0" y="0"/>
          <a:chExt cx="0" cy="0"/>
        </a:xfrm>
      </p:grpSpPr>
      <p:sp>
        <p:nvSpPr>
          <p:cNvPr id="33" name="Google Shape;33;p1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16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16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16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1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buClr>
                <a:srgbClr val="000000"/>
              </a:buClr>
              <a:defRPr/>
            </a:pPr>
            <a:endParaRPr lang="en-GB" kern="0" dirty="0"/>
          </a:p>
        </p:txBody>
      </p:sp>
      <p:sp>
        <p:nvSpPr>
          <p:cNvPr id="39" name="Google Shape;39;p1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buClr>
                <a:srgbClr val="000000"/>
              </a:buClr>
              <a:defRPr/>
            </a:pPr>
            <a:endParaRPr lang="en-GB" kern="0" dirty="0"/>
          </a:p>
        </p:txBody>
      </p:sp>
      <p:sp>
        <p:nvSpPr>
          <p:cNvPr id="40" name="Google Shape;40;p1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474811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41"/>
        <p:cNvGrpSpPr/>
        <p:nvPr/>
      </p:nvGrpSpPr>
      <p:grpSpPr>
        <a:xfrm>
          <a:off x="0" y="0"/>
          <a:ext cx="0" cy="0"/>
          <a:chOff x="0" y="0"/>
          <a:chExt cx="0" cy="0"/>
        </a:xfrm>
      </p:grpSpPr>
      <p:sp>
        <p:nvSpPr>
          <p:cNvPr id="42" name="Google Shape;42;p167"/>
          <p:cNvSpPr txBox="1">
            <a:spLocks noGrp="1"/>
          </p:cNvSpPr>
          <p:nvPr>
            <p:ph type="title"/>
          </p:nvPr>
        </p:nvSpPr>
        <p:spPr>
          <a:xfrm>
            <a:off x="609600" y="530887"/>
            <a:ext cx="10972800" cy="1143000"/>
          </a:xfrm>
          <a:prstGeom prst="rect">
            <a:avLst/>
          </a:prstGeom>
          <a:noFill/>
          <a:ln>
            <a:noFill/>
          </a:ln>
        </p:spPr>
        <p:txBody>
          <a:bodyPr spcFirstLastPara="1" wrap="square" lIns="91425" tIns="91425" rIns="91425" bIns="91425" anchor="b"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67"/>
          <p:cNvSpPr txBox="1">
            <a:spLocks noGrp="1"/>
          </p:cNvSpPr>
          <p:nvPr>
            <p:ph type="body" idx="1"/>
          </p:nvPr>
        </p:nvSpPr>
        <p:spPr>
          <a:xfrm>
            <a:off x="609600" y="1600200"/>
            <a:ext cx="10972800" cy="4967700"/>
          </a:xfrm>
          <a:prstGeom prst="rect">
            <a:avLst/>
          </a:prstGeom>
          <a:noFill/>
          <a:ln>
            <a:noFill/>
          </a:ln>
        </p:spPr>
        <p:txBody>
          <a:bodyPr spcFirstLastPara="1" wrap="square" lIns="91425" tIns="91425" rIns="91425" bIns="91425" anchor="t" anchorCtr="0">
            <a:normAutofit/>
          </a:bodyPr>
          <a:lstStyle>
            <a:lvl1pPr marL="457200" lvl="0" indent="-431800" algn="l">
              <a:spcBef>
                <a:spcPts val="0"/>
              </a:spcBef>
              <a:spcAft>
                <a:spcPts val="0"/>
              </a:spcAft>
              <a:buClr>
                <a:schemeClr val="dk1"/>
              </a:buClr>
              <a:buSzPts val="3200"/>
              <a:buChar char="•"/>
              <a:defRPr/>
            </a:lvl1pPr>
            <a:lvl2pPr marL="914400" lvl="1" indent="-406400" algn="l">
              <a:spcBef>
                <a:spcPts val="0"/>
              </a:spcBef>
              <a:spcAft>
                <a:spcPts val="0"/>
              </a:spcAft>
              <a:buClr>
                <a:schemeClr val="dk1"/>
              </a:buClr>
              <a:buSzPts val="2800"/>
              <a:buChar char="–"/>
              <a:defRPr/>
            </a:lvl2pPr>
            <a:lvl3pPr marL="1371600" lvl="2" indent="-381000" algn="l">
              <a:spcBef>
                <a:spcPts val="0"/>
              </a:spcBef>
              <a:spcAft>
                <a:spcPts val="0"/>
              </a:spcAft>
              <a:buClr>
                <a:schemeClr val="dk1"/>
              </a:buClr>
              <a:buSzPts val="2400"/>
              <a:buChar char="•"/>
              <a:defRPr/>
            </a:lvl3pPr>
            <a:lvl4pPr marL="1828800" lvl="3" indent="-355600" algn="l">
              <a:spcBef>
                <a:spcPts val="0"/>
              </a:spcBef>
              <a:spcAft>
                <a:spcPts val="0"/>
              </a:spcAft>
              <a:buClr>
                <a:schemeClr val="dk1"/>
              </a:buClr>
              <a:buSzPts val="2000"/>
              <a:buChar char="–"/>
              <a:defRPr/>
            </a:lvl4pPr>
            <a:lvl5pPr marL="2286000" lvl="4" indent="-355600" algn="l">
              <a:spcBef>
                <a:spcPts val="0"/>
              </a:spcBef>
              <a:spcAft>
                <a:spcPts val="0"/>
              </a:spcAft>
              <a:buClr>
                <a:schemeClr val="dk1"/>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Tree>
    <p:extLst>
      <p:ext uri="{BB962C8B-B14F-4D97-AF65-F5344CB8AC3E}">
        <p14:creationId xmlns:p14="http://schemas.microsoft.com/office/powerpoint/2010/main" val="36559881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Shape 94"/>
        <p:cNvGrpSpPr/>
        <p:nvPr/>
      </p:nvGrpSpPr>
      <p:grpSpPr>
        <a:xfrm>
          <a:off x="0" y="0"/>
          <a:ext cx="0" cy="0"/>
          <a:chOff x="0" y="0"/>
          <a:chExt cx="0" cy="0"/>
        </a:xfrm>
      </p:grpSpPr>
      <p:sp>
        <p:nvSpPr>
          <p:cNvPr id="95" name="Google Shape;95;p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96" name="Google Shape;96;p116"/>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97" name="Google Shape;97;p116"/>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7153576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Shape 90"/>
        <p:cNvGrpSpPr/>
        <p:nvPr/>
      </p:nvGrpSpPr>
      <p:grpSpPr>
        <a:xfrm>
          <a:off x="0" y="0"/>
          <a:ext cx="0" cy="0"/>
          <a:chOff x="0" y="0"/>
          <a:chExt cx="0" cy="0"/>
        </a:xfrm>
      </p:grpSpPr>
      <p:sp>
        <p:nvSpPr>
          <p:cNvPr id="91" name="Google Shape;91;p1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92" name="Google Shape;92;p11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93" name="Google Shape;93;p11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Tree>
    <p:extLst>
      <p:ext uri="{BB962C8B-B14F-4D97-AF65-F5344CB8AC3E}">
        <p14:creationId xmlns:p14="http://schemas.microsoft.com/office/powerpoint/2010/main" val="2983974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Blank">
    <p:spTree>
      <p:nvGrpSpPr>
        <p:cNvPr id="1" name="Shape 145"/>
        <p:cNvGrpSpPr/>
        <p:nvPr/>
      </p:nvGrpSpPr>
      <p:grpSpPr>
        <a:xfrm>
          <a:off x="0" y="0"/>
          <a:ext cx="0" cy="0"/>
          <a:chOff x="0" y="0"/>
          <a:chExt cx="0" cy="0"/>
        </a:xfrm>
      </p:grpSpPr>
      <p:sp>
        <p:nvSpPr>
          <p:cNvPr id="146" name="Google Shape;146;p128"/>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85588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36AE2F-3CB5-429E-AADB-D012844936AF}"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351500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a:xfrm>
            <a:off x="445041" y="405599"/>
            <a:ext cx="11301917" cy="790922"/>
          </a:xfrm>
          <a:prstGeom prst="rect">
            <a:avLst/>
          </a:prstGeom>
        </p:spPr>
        <p:txBody>
          <a:bodyPr>
            <a:normAutofit/>
          </a:bodyPr>
          <a:lstStyle>
            <a:lvl1pPr algn="l">
              <a:defRPr sz="2800" b="1">
                <a:solidFill>
                  <a:srgbClr val="4A8679"/>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6B85EF1D-95FF-4D0E-A772-3F70122D8736}"/>
              </a:ext>
            </a:extLst>
          </p:cNvPr>
          <p:cNvSpPr/>
          <p:nvPr userDrawn="1"/>
        </p:nvSpPr>
        <p:spPr>
          <a:xfrm>
            <a:off x="0" y="0"/>
            <a:ext cx="12192000" cy="170902"/>
          </a:xfrm>
          <a:prstGeom prst="rect">
            <a:avLst/>
          </a:prstGeom>
          <a:solidFill>
            <a:srgbClr val="B02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7521609-CAD8-450A-ACF7-21FF66118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255" y="6059986"/>
            <a:ext cx="2409790" cy="646730"/>
          </a:xfrm>
          <a:prstGeom prst="rect">
            <a:avLst/>
          </a:prstGeom>
        </p:spPr>
      </p:pic>
      <p:sp>
        <p:nvSpPr>
          <p:cNvPr id="10" name="Rectangle 9">
            <a:extLst>
              <a:ext uri="{FF2B5EF4-FFF2-40B4-BE49-F238E27FC236}">
                <a16:creationId xmlns:a16="http://schemas.microsoft.com/office/drawing/2014/main" id="{FA8F2A04-35B8-4F4A-84BD-F5AFFC6CC7A5}"/>
              </a:ext>
            </a:extLst>
          </p:cNvPr>
          <p:cNvSpPr/>
          <p:nvPr userDrawn="1"/>
        </p:nvSpPr>
        <p:spPr>
          <a:xfrm>
            <a:off x="0" y="5959226"/>
            <a:ext cx="12193200" cy="4762"/>
          </a:xfrm>
          <a:prstGeom prst="rect">
            <a:avLst/>
          </a:prstGeom>
          <a:solidFill>
            <a:srgbClr val="B02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26BFCB0-ECDE-46B9-970D-13024DED9057}"/>
              </a:ext>
            </a:extLst>
          </p:cNvPr>
          <p:cNvSpPr txBox="1"/>
          <p:nvPr userDrawn="1"/>
        </p:nvSpPr>
        <p:spPr>
          <a:xfrm>
            <a:off x="9929623" y="6198685"/>
            <a:ext cx="1401346" cy="369332"/>
          </a:xfrm>
          <a:prstGeom prst="rect">
            <a:avLst/>
          </a:prstGeom>
          <a:noFill/>
        </p:spPr>
        <p:txBody>
          <a:bodyPr wrap="none" rtlCol="0">
            <a:spAutoFit/>
          </a:bodyPr>
          <a:lstStyle/>
          <a:p>
            <a:r>
              <a:rPr lang="en-GB"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r>
              <a:rPr lang="en-GB" dirty="0" err="1">
                <a:latin typeface="Open Sans Condensed Light" panose="020B0306030504020204" pitchFamily="34" charset="0"/>
                <a:ea typeface="Open Sans Condensed Light" panose="020B0306030504020204" pitchFamily="34" charset="0"/>
                <a:cs typeface="Open Sans Condensed Light" panose="020B0306030504020204" pitchFamily="34" charset="0"/>
              </a:rPr>
              <a:t>LearnSheffield</a:t>
            </a:r>
            <a:endParaRPr lang="en-GB"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Content Placeholder 2">
            <a:extLst>
              <a:ext uri="{FF2B5EF4-FFF2-40B4-BE49-F238E27FC236}">
                <a16:creationId xmlns:a16="http://schemas.microsoft.com/office/drawing/2014/main" id="{E83376FC-FE71-464F-B884-415FC45DCE0E}"/>
              </a:ext>
            </a:extLst>
          </p:cNvPr>
          <p:cNvSpPr>
            <a:spLocks noGrp="1"/>
          </p:cNvSpPr>
          <p:nvPr>
            <p:ph idx="1"/>
          </p:nvPr>
        </p:nvSpPr>
        <p:spPr>
          <a:xfrm>
            <a:off x="1669312" y="1196521"/>
            <a:ext cx="10077646" cy="4482834"/>
          </a:xfrm>
          <a:prstGeom prst="rect">
            <a:avLst/>
          </a:prstGeom>
        </p:spPr>
        <p:txBody>
          <a:bodyPr/>
          <a:lstStyle>
            <a:lvl1pPr>
              <a:defRPr sz="26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2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693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510984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1860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77678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912936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961931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11277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17331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36AE2F-3CB5-429E-AADB-D012844936AF}"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45843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59603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7583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440311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56770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55" y="0"/>
            <a:ext cx="1222868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2" y="476674"/>
            <a:ext cx="6049764" cy="648071"/>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3" y="1268759"/>
            <a:ext cx="6062463" cy="1152130"/>
          </a:xfrm>
        </p:spPr>
        <p:txBody>
          <a:bodyPr/>
          <a:lstStyle>
            <a:lvl1pPr marL="0" indent="0">
              <a:buNone/>
              <a:defRPr sz="288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6"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419421311"/>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99259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2"/>
            <a:ext cx="109728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j-lt"/>
              </a:defRPr>
            </a:lvl1pPr>
            <a:lvl2pPr marL="891540" indent="-342900">
              <a:buClr>
                <a:srgbClr val="585858"/>
              </a:buClr>
              <a:buFont typeface="Arial" panose="020B0604020202020204" pitchFamily="34" charset="0"/>
              <a:buChar char="•"/>
              <a:defRPr>
                <a:solidFill>
                  <a:srgbClr val="585858"/>
                </a:solidFill>
                <a:latin typeface="+mj-lt"/>
              </a:defRPr>
            </a:lvl2pPr>
            <a:lvl3pPr marL="1371600" indent="-274320">
              <a:buClr>
                <a:srgbClr val="585858"/>
              </a:buClr>
              <a:buFont typeface="Arial" panose="020B0604020202020204" pitchFamily="34" charset="0"/>
              <a:buChar char="•"/>
              <a:defRPr>
                <a:solidFill>
                  <a:srgbClr val="585858"/>
                </a:solidFill>
                <a:latin typeface="+mj-lt"/>
              </a:defRPr>
            </a:lvl3pPr>
            <a:lvl4pPr marL="1920240" indent="-274320">
              <a:buClr>
                <a:srgbClr val="585858"/>
              </a:buClr>
              <a:buFont typeface="Arial" panose="020B0604020202020204" pitchFamily="34" charset="0"/>
              <a:buChar char="•"/>
              <a:defRPr>
                <a:solidFill>
                  <a:srgbClr val="585858"/>
                </a:solidFill>
                <a:latin typeface="+mj-lt"/>
              </a:defRPr>
            </a:lvl4pPr>
            <a:lvl5pPr marL="2468880" indent="-274320">
              <a:buClr>
                <a:srgbClr val="585858"/>
              </a:buClr>
              <a:buFont typeface="Arial" panose="020B0604020202020204" pitchFamily="34" charset="0"/>
              <a:buChar char="•"/>
              <a:defRPr>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93753299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95D34C-D39A-447E-B8E1-0325876F79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3"/>
            <a:ext cx="5390388" cy="3888433"/>
          </a:xfrm>
        </p:spPr>
        <p:txBody>
          <a:bodyPr/>
          <a:lstStyle>
            <a:lvl1pPr marL="548640" indent="-548640">
              <a:buClr>
                <a:srgbClr val="585858"/>
              </a:buClr>
              <a:buFont typeface="Arial" panose="020B0604020202020204" pitchFamily="34" charset="0"/>
              <a:buChar char="•"/>
              <a:defRPr sz="2880">
                <a:solidFill>
                  <a:srgbClr val="585858"/>
                </a:solidFill>
                <a:latin typeface="+mj-lt"/>
              </a:defRPr>
            </a:lvl1pPr>
            <a:lvl2pPr marL="891540" indent="-342900">
              <a:buClr>
                <a:srgbClr val="585858"/>
              </a:buClr>
              <a:buFont typeface="Arial" panose="020B0604020202020204" pitchFamily="34" charset="0"/>
              <a:buChar char="•"/>
              <a:defRPr sz="2400">
                <a:solidFill>
                  <a:srgbClr val="585858"/>
                </a:solidFill>
              </a:defRPr>
            </a:lvl2pPr>
            <a:lvl3pPr marL="1371600" indent="-274320">
              <a:buClr>
                <a:srgbClr val="585858"/>
              </a:buClr>
              <a:buFont typeface="Arial" panose="020B0604020202020204" pitchFamily="34" charset="0"/>
              <a:buChar char="•"/>
              <a:defRPr sz="2160">
                <a:solidFill>
                  <a:srgbClr val="585858"/>
                </a:solidFill>
              </a:defRPr>
            </a:lvl3pPr>
            <a:lvl4pPr marL="1920240" indent="-274320">
              <a:buClr>
                <a:srgbClr val="585858"/>
              </a:buClr>
              <a:buFont typeface="Arial" panose="020B0604020202020204" pitchFamily="34" charset="0"/>
              <a:buChar char="•"/>
              <a:defRPr sz="1920">
                <a:solidFill>
                  <a:srgbClr val="585858"/>
                </a:solidFill>
              </a:defRPr>
            </a:lvl4pPr>
            <a:lvl5pPr marL="2468880" indent="-274320">
              <a:buClr>
                <a:srgbClr val="585858"/>
              </a:buClr>
              <a:buFont typeface="Arial" panose="020B0604020202020204" pitchFamily="34" charset="0"/>
              <a:buChar char="•"/>
              <a:defRPr sz="1920">
                <a:solidFill>
                  <a:srgbClr val="585858"/>
                </a:solidFil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1" y="1556793"/>
            <a:ext cx="5390389" cy="3888433"/>
          </a:xfrm>
        </p:spPr>
        <p:txBody>
          <a:bodyPr/>
          <a:lstStyle>
            <a:lvl1pPr>
              <a:defRPr sz="2880">
                <a:solidFill>
                  <a:srgbClr val="585858"/>
                </a:solidFill>
                <a:latin typeface="+mj-lt"/>
              </a:defRPr>
            </a:lvl1pPr>
            <a:lvl2pPr marL="960120" indent="-411480">
              <a:buClr>
                <a:srgbClr val="585858"/>
              </a:buClr>
              <a:buFont typeface="Arial" panose="020B0604020202020204" pitchFamily="34" charset="0"/>
              <a:buChar char="•"/>
              <a:defRPr sz="2400">
                <a:solidFill>
                  <a:srgbClr val="585858"/>
                </a:solidFill>
                <a:latin typeface="+mj-lt"/>
              </a:defRPr>
            </a:lvl2pPr>
            <a:lvl3pPr marL="1508760" indent="-411480">
              <a:buClr>
                <a:srgbClr val="585858"/>
              </a:buClr>
              <a:buFont typeface="Arial" panose="020B0604020202020204" pitchFamily="34" charset="0"/>
              <a:buChar char="•"/>
              <a:defRPr sz="2160">
                <a:solidFill>
                  <a:srgbClr val="585858"/>
                </a:solidFill>
                <a:latin typeface="+mj-lt"/>
              </a:defRPr>
            </a:lvl3pPr>
            <a:lvl4pPr marL="1988820" indent="-342900">
              <a:buClr>
                <a:srgbClr val="585858"/>
              </a:buClr>
              <a:buFont typeface="Arial" panose="020B0604020202020204" pitchFamily="34" charset="0"/>
              <a:buChar char="•"/>
              <a:defRPr sz="1920">
                <a:solidFill>
                  <a:srgbClr val="585858"/>
                </a:solidFill>
                <a:latin typeface="+mj-lt"/>
              </a:defRPr>
            </a:lvl4pPr>
            <a:lvl5pPr marL="2537460" indent="-342900">
              <a:buClr>
                <a:srgbClr val="585858"/>
              </a:buClr>
              <a:buFont typeface="Arial" panose="020B0604020202020204" pitchFamily="34" charset="0"/>
              <a:buChar char="•"/>
              <a:defRPr sz="1920">
                <a:solidFill>
                  <a:srgbClr val="585858"/>
                </a:solidFill>
                <a:latin typeface="+mj-lt"/>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2"/>
            <a:ext cx="109728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14027278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1F239-C099-4D71-889B-049497543F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2"/>
            <a:ext cx="109728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968323215"/>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FD13D6-B8E1-41A4-A5B9-E2C9ED4CB3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79"/>
            <a:ext cx="10972800" cy="426170"/>
          </a:xfrm>
        </p:spPr>
        <p:txBody>
          <a:bodyPr/>
          <a:lstStyle>
            <a:lvl1pPr algn="l">
              <a:defRPr sz="24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56"/>
            <a:ext cx="10972800" cy="3560111"/>
          </a:xfrm>
        </p:spPr>
        <p:txBody>
          <a:bodyPr/>
          <a:lstStyle>
            <a:lvl1pPr marL="0" indent="0">
              <a:buNone/>
              <a:defRPr sz="3840">
                <a:solidFill>
                  <a:srgbClr val="585858"/>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GB" noProof="0" dirty="0"/>
          </a:p>
        </p:txBody>
      </p:sp>
      <p:sp>
        <p:nvSpPr>
          <p:cNvPr id="4" name="Text Placeholder 3"/>
          <p:cNvSpPr>
            <a:spLocks noGrp="1"/>
          </p:cNvSpPr>
          <p:nvPr>
            <p:ph type="body" sz="half" idx="2"/>
          </p:nvPr>
        </p:nvSpPr>
        <p:spPr>
          <a:xfrm>
            <a:off x="609600" y="4725145"/>
            <a:ext cx="10972800" cy="720080"/>
          </a:xfrm>
        </p:spPr>
        <p:txBody>
          <a:bodyPr/>
          <a:lstStyle>
            <a:lvl1pPr marL="0" indent="0">
              <a:buNone/>
              <a:defRPr sz="1680">
                <a:solidFill>
                  <a:srgbClr val="585858"/>
                </a:solidFill>
                <a:latin typeface="+mj-lt"/>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06139038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36AE2F-3CB5-429E-AADB-D012844936AF}" type="datetimeFigureOut">
              <a:rPr lang="en-GB" smtClean="0"/>
              <a:t>23/11/2023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2941702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55" y="0"/>
            <a:ext cx="1222868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6"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E7A4FFC9-73F3-4A12-A6FB-0ECF5311986A}"/>
              </a:ext>
            </a:extLst>
          </p:cNvPr>
          <p:cNvSpPr txBox="1"/>
          <p:nvPr userDrawn="1"/>
        </p:nvSpPr>
        <p:spPr>
          <a:xfrm>
            <a:off x="609600" y="2420888"/>
            <a:ext cx="4766320" cy="757130"/>
          </a:xfrm>
          <a:prstGeom prst="rect">
            <a:avLst/>
          </a:prstGeom>
          <a:noFill/>
        </p:spPr>
        <p:txBody>
          <a:bodyPr wrap="square" rtlCol="0">
            <a:spAutoFit/>
          </a:bodyPr>
          <a:lstStyle/>
          <a:p>
            <a:pPr>
              <a:buNone/>
            </a:pPr>
            <a:r>
              <a:rPr lang="en-GB" sz="4320" b="1" dirty="0">
                <a:solidFill>
                  <a:schemeClr val="bg1"/>
                </a:solidFill>
              </a:rPr>
              <a:t>Thank you</a:t>
            </a:r>
          </a:p>
        </p:txBody>
      </p:sp>
    </p:spTree>
    <p:extLst>
      <p:ext uri="{BB962C8B-B14F-4D97-AF65-F5344CB8AC3E}">
        <p14:creationId xmlns:p14="http://schemas.microsoft.com/office/powerpoint/2010/main" val="2232722040"/>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lstStyle>
            <a:lvl1pPr marL="0" indent="0">
              <a:buNone/>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3465105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06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j-lt"/>
              </a:defRPr>
            </a:lvl1pPr>
            <a:lvl2pPr marL="742950" indent="-285750">
              <a:buClr>
                <a:srgbClr val="585858"/>
              </a:buClr>
              <a:buFont typeface="Arial" panose="020B0604020202020204" pitchFamily="34" charset="0"/>
              <a:buChar char="•"/>
              <a:defRPr>
                <a:solidFill>
                  <a:srgbClr val="585858"/>
                </a:solidFill>
                <a:latin typeface="+mj-lt"/>
              </a:defRPr>
            </a:lvl2pPr>
            <a:lvl3pPr marL="1143000" indent="-228600">
              <a:buClr>
                <a:srgbClr val="585858"/>
              </a:buClr>
              <a:buFont typeface="Arial" panose="020B0604020202020204" pitchFamily="34" charset="0"/>
              <a:buChar char="•"/>
              <a:defRPr>
                <a:solidFill>
                  <a:srgbClr val="585858"/>
                </a:solidFill>
                <a:latin typeface="+mj-lt"/>
              </a:defRPr>
            </a:lvl3pPr>
            <a:lvl4pPr marL="1600200" indent="-228600">
              <a:buClr>
                <a:srgbClr val="585858"/>
              </a:buClr>
              <a:buFont typeface="Arial" panose="020B0604020202020204" pitchFamily="34" charset="0"/>
              <a:buChar char="•"/>
              <a:defRPr>
                <a:solidFill>
                  <a:srgbClr val="585858"/>
                </a:solidFill>
                <a:latin typeface="+mj-lt"/>
              </a:defRPr>
            </a:lvl4pPr>
            <a:lvl5pPr marL="2057400" indent="-228600">
              <a:buClr>
                <a:srgbClr val="585858"/>
              </a:buClr>
              <a:buFont typeface="Arial" panose="020B0604020202020204" pitchFamily="34" charset="0"/>
              <a:buChar char="•"/>
              <a:defRPr>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127588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95D34C-D39A-447E-B8E1-0325876F79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2" y="1556792"/>
            <a:ext cx="5390388" cy="3888433"/>
          </a:xfrm>
        </p:spPr>
        <p:txBody>
          <a:bodyPr/>
          <a:lstStyle>
            <a:lvl1pPr marL="457200" indent="-457200">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defRPr>
            </a:lvl2pPr>
            <a:lvl3pPr marL="1143000" indent="-228600">
              <a:buClr>
                <a:srgbClr val="585858"/>
              </a:buClr>
              <a:buFont typeface="Arial" panose="020B0604020202020204" pitchFamily="34" charset="0"/>
              <a:buChar char="•"/>
              <a:defRPr sz="1800">
                <a:solidFill>
                  <a:srgbClr val="585858"/>
                </a:solidFill>
              </a:defRPr>
            </a:lvl3pPr>
            <a:lvl4pPr marL="1600200" indent="-228600">
              <a:buClr>
                <a:srgbClr val="585858"/>
              </a:buClr>
              <a:buFont typeface="Arial" panose="020B0604020202020204" pitchFamily="34" charset="0"/>
              <a:buChar char="•"/>
              <a:defRPr sz="1600">
                <a:solidFill>
                  <a:srgbClr val="585858"/>
                </a:solidFill>
              </a:defRPr>
            </a:lvl4pPr>
            <a:lvl5pPr marL="2057400" indent="-228600">
              <a:buClr>
                <a:srgbClr val="585858"/>
              </a:buClr>
              <a:buFont typeface="Arial" panose="020B0604020202020204" pitchFamily="34" charset="0"/>
              <a:buChar char="•"/>
              <a:defRPr sz="1600">
                <a:solidFill>
                  <a:srgbClr val="585858"/>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0" y="1556792"/>
            <a:ext cx="5390389" cy="3888433"/>
          </a:xfrm>
        </p:spPr>
        <p:txBody>
          <a:bodyPr/>
          <a:lstStyle>
            <a:lvl1pPr>
              <a:defRPr sz="2400">
                <a:solidFill>
                  <a:srgbClr val="585858"/>
                </a:solidFill>
                <a:latin typeface="+mj-lt"/>
              </a:defRPr>
            </a:lvl1pPr>
            <a:lvl2pPr marL="800100" indent="-342900">
              <a:buClr>
                <a:srgbClr val="585858"/>
              </a:buClr>
              <a:buFont typeface="Arial" panose="020B0604020202020204" pitchFamily="34" charset="0"/>
              <a:buChar char="•"/>
              <a:defRPr sz="2000">
                <a:solidFill>
                  <a:srgbClr val="585858"/>
                </a:solidFill>
                <a:latin typeface="+mj-lt"/>
              </a:defRPr>
            </a:lvl2pPr>
            <a:lvl3pPr marL="1257300" indent="-342900">
              <a:buClr>
                <a:srgbClr val="585858"/>
              </a:buClr>
              <a:buFont typeface="Arial" panose="020B0604020202020204" pitchFamily="34" charset="0"/>
              <a:buChar char="•"/>
              <a:defRPr sz="1800">
                <a:solidFill>
                  <a:srgbClr val="585858"/>
                </a:solidFill>
                <a:latin typeface="+mj-lt"/>
              </a:defRPr>
            </a:lvl3pPr>
            <a:lvl4pPr marL="1657350" indent="-285750">
              <a:buClr>
                <a:srgbClr val="585858"/>
              </a:buClr>
              <a:buFont typeface="Arial" panose="020B0604020202020204" pitchFamily="34" charset="0"/>
              <a:buChar char="•"/>
              <a:defRPr sz="1600">
                <a:solidFill>
                  <a:srgbClr val="585858"/>
                </a:solidFill>
                <a:latin typeface="+mj-lt"/>
              </a:defRPr>
            </a:lvl4pPr>
            <a:lvl5pPr marL="2114550" indent="-28575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236609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1F239-C099-4D71-889B-049497543F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679334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FD13D6-B8E1-41A4-A5B9-E2C9ED4CB3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087112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E7A4FFC9-73F3-4A12-A6FB-0ECF5311986A}"/>
              </a:ext>
            </a:extLst>
          </p:cNvPr>
          <p:cNvSpPr txBox="1"/>
          <p:nvPr userDrawn="1"/>
        </p:nvSpPr>
        <p:spPr>
          <a:xfrm>
            <a:off x="609600" y="2420888"/>
            <a:ext cx="4766320" cy="646331"/>
          </a:xfrm>
          <a:prstGeom prst="rect">
            <a:avLst/>
          </a:prstGeom>
          <a:noFill/>
        </p:spPr>
        <p:txBody>
          <a:bodyPr wrap="square" rtlCol="0">
            <a:spAutoFit/>
          </a:bodyPr>
          <a:lstStyle/>
          <a:p>
            <a:pPr>
              <a:buNone/>
            </a:pPr>
            <a:r>
              <a:rPr lang="en-GB" sz="3600" b="1" dirty="0">
                <a:solidFill>
                  <a:schemeClr val="bg1"/>
                </a:solidFill>
              </a:rPr>
              <a:t>Thank you</a:t>
            </a:r>
          </a:p>
        </p:txBody>
      </p:sp>
    </p:spTree>
    <p:extLst>
      <p:ext uri="{BB962C8B-B14F-4D97-AF65-F5344CB8AC3E}">
        <p14:creationId xmlns:p14="http://schemas.microsoft.com/office/powerpoint/2010/main" val="141713172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17"/>
        <p:cNvGrpSpPr/>
        <p:nvPr/>
      </p:nvGrpSpPr>
      <p:grpSpPr>
        <a:xfrm>
          <a:off x="0" y="0"/>
          <a:ext cx="0" cy="0"/>
          <a:chOff x="0" y="0"/>
          <a:chExt cx="0" cy="0"/>
        </a:xfrm>
      </p:grpSpPr>
      <p:sp>
        <p:nvSpPr>
          <p:cNvPr id="18" name="Google Shape;18;p9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19" name="Google Shape;19;p9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0" name="Google Shape;20;p9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pic>
        <p:nvPicPr>
          <p:cNvPr id="3" name="Picture 2">
            <a:extLst>
              <a:ext uri="{FF2B5EF4-FFF2-40B4-BE49-F238E27FC236}">
                <a16:creationId xmlns:a16="http://schemas.microsoft.com/office/drawing/2014/main" id="{C1C8D404-7305-239F-C4EF-4DF7DE534257}"/>
              </a:ext>
            </a:extLst>
          </p:cNvPr>
          <p:cNvPicPr>
            <a:picLocks noChangeAspect="1"/>
          </p:cNvPicPr>
          <p:nvPr userDrawn="1"/>
        </p:nvPicPr>
        <p:blipFill>
          <a:blip r:embed="rId2"/>
          <a:stretch>
            <a:fillRect/>
          </a:stretch>
        </p:blipFill>
        <p:spPr>
          <a:xfrm>
            <a:off x="1774360" y="365337"/>
            <a:ext cx="2511769" cy="457240"/>
          </a:xfrm>
          <a:prstGeom prst="rect">
            <a:avLst/>
          </a:prstGeom>
        </p:spPr>
      </p:pic>
      <p:pic>
        <p:nvPicPr>
          <p:cNvPr id="4" name="Picture 3">
            <a:extLst>
              <a:ext uri="{FF2B5EF4-FFF2-40B4-BE49-F238E27FC236}">
                <a16:creationId xmlns:a16="http://schemas.microsoft.com/office/drawing/2014/main" id="{2BA1D98B-A3DA-90E6-A1C1-78AB52C696B3}"/>
              </a:ext>
            </a:extLst>
          </p:cNvPr>
          <p:cNvPicPr>
            <a:picLocks noChangeAspect="1"/>
          </p:cNvPicPr>
          <p:nvPr userDrawn="1"/>
        </p:nvPicPr>
        <p:blipFill>
          <a:blip r:embed="rId2"/>
          <a:stretch>
            <a:fillRect/>
          </a:stretch>
        </p:blipFill>
        <p:spPr>
          <a:xfrm>
            <a:off x="1774360" y="383429"/>
            <a:ext cx="2511769" cy="457240"/>
          </a:xfrm>
          <a:prstGeom prst="rect">
            <a:avLst/>
          </a:prstGeom>
        </p:spPr>
      </p:pic>
    </p:spTree>
    <p:extLst>
      <p:ext uri="{BB962C8B-B14F-4D97-AF65-F5344CB8AC3E}">
        <p14:creationId xmlns:p14="http://schemas.microsoft.com/office/powerpoint/2010/main" val="1056585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Shape 21"/>
        <p:cNvGrpSpPr/>
        <p:nvPr/>
      </p:nvGrpSpPr>
      <p:grpSpPr>
        <a:xfrm>
          <a:off x="0" y="0"/>
          <a:ext cx="0" cy="0"/>
          <a:chOff x="0" y="0"/>
          <a:chExt cx="0" cy="0"/>
        </a:xfrm>
      </p:grpSpPr>
      <p:sp>
        <p:nvSpPr>
          <p:cNvPr id="22" name="Google Shape;22;p10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3" name="Google Shape;23;p10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4" name="Google Shape;24;p10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5" name="Google Shape;25;p10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6" name="Google Shape;26;p10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277817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36AE2F-3CB5-429E-AADB-D012844936AF}"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837770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Shape 27"/>
        <p:cNvGrpSpPr/>
        <p:nvPr/>
      </p:nvGrpSpPr>
      <p:grpSpPr>
        <a:xfrm>
          <a:off x="0" y="0"/>
          <a:ext cx="0" cy="0"/>
          <a:chOff x="0" y="0"/>
          <a:chExt cx="0" cy="0"/>
        </a:xfrm>
      </p:grpSpPr>
      <p:sp>
        <p:nvSpPr>
          <p:cNvPr id="28" name="Google Shape;28;p10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9" name="Google Shape;29;p10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30" name="Google Shape;30;p10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31" name="Google Shape;31;p10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2692560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Shape 32"/>
        <p:cNvGrpSpPr/>
        <p:nvPr/>
      </p:nvGrpSpPr>
      <p:grpSpPr>
        <a:xfrm>
          <a:off x="0" y="0"/>
          <a:ext cx="0" cy="0"/>
          <a:chOff x="0" y="0"/>
          <a:chExt cx="0" cy="0"/>
        </a:xfrm>
      </p:grpSpPr>
      <p:sp>
        <p:nvSpPr>
          <p:cNvPr id="33" name="Google Shape;33;p10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4" name="Google Shape;34;p10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uFillTx/>
              </a:defRPr>
            </a:lvl1pPr>
            <a:lvl2pPr marL="914400" lvl="1" indent="-406400" algn="l">
              <a:spcBef>
                <a:spcPts val="560"/>
              </a:spcBef>
              <a:spcAft>
                <a:spcPts val="0"/>
              </a:spcAft>
              <a:buClr>
                <a:schemeClr val="dk1"/>
              </a:buClr>
              <a:buSzPts val="2800"/>
              <a:buChar char="–"/>
              <a:defRPr sz="2800">
                <a:uFillTx/>
              </a:defRPr>
            </a:lvl2pPr>
            <a:lvl3pPr marL="1371600" lvl="2" indent="-381000" algn="l">
              <a:spcBef>
                <a:spcPts val="480"/>
              </a:spcBef>
              <a:spcAft>
                <a:spcPts val="0"/>
              </a:spcAft>
              <a:buClr>
                <a:schemeClr val="dk1"/>
              </a:buClr>
              <a:buSzPts val="2400"/>
              <a:buChar char="•"/>
              <a:defRPr sz="2400">
                <a:uFillTx/>
              </a:defRPr>
            </a:lvl3pPr>
            <a:lvl4pPr marL="1828800" lvl="3" indent="-355600" algn="l">
              <a:spcBef>
                <a:spcPts val="400"/>
              </a:spcBef>
              <a:spcAft>
                <a:spcPts val="0"/>
              </a:spcAft>
              <a:buClr>
                <a:schemeClr val="dk1"/>
              </a:buClr>
              <a:buSzPts val="2000"/>
              <a:buChar char="–"/>
              <a:defRPr sz="2000">
                <a:uFillTx/>
              </a:defRPr>
            </a:lvl4pPr>
            <a:lvl5pPr marL="2286000" lvl="4" indent="-355600" algn="l">
              <a:spcBef>
                <a:spcPts val="400"/>
              </a:spcBef>
              <a:spcAft>
                <a:spcPts val="0"/>
              </a:spcAft>
              <a:buClr>
                <a:schemeClr val="dk1"/>
              </a:buClr>
              <a:buSzPts val="2000"/>
              <a:buChar char="»"/>
              <a:defRPr sz="2000">
                <a:uFillTx/>
              </a:defRPr>
            </a:lvl5pPr>
            <a:lvl6pPr marL="2743200" lvl="5" indent="-355600" algn="l">
              <a:spcBef>
                <a:spcPts val="400"/>
              </a:spcBef>
              <a:spcAft>
                <a:spcPts val="0"/>
              </a:spcAft>
              <a:buClr>
                <a:schemeClr val="dk1"/>
              </a:buClr>
              <a:buSzPts val="2000"/>
              <a:buChar char="•"/>
              <a:defRPr sz="2000">
                <a:uFillTx/>
              </a:defRPr>
            </a:lvl6pPr>
            <a:lvl7pPr marL="3200400" lvl="6" indent="-355600" algn="l">
              <a:spcBef>
                <a:spcPts val="400"/>
              </a:spcBef>
              <a:spcAft>
                <a:spcPts val="0"/>
              </a:spcAft>
              <a:buClr>
                <a:schemeClr val="dk1"/>
              </a:buClr>
              <a:buSzPts val="2000"/>
              <a:buChar char="•"/>
              <a:defRPr sz="2000">
                <a:uFillTx/>
              </a:defRPr>
            </a:lvl7pPr>
            <a:lvl8pPr marL="3657600" lvl="7" indent="-355600" algn="l">
              <a:spcBef>
                <a:spcPts val="400"/>
              </a:spcBef>
              <a:spcAft>
                <a:spcPts val="0"/>
              </a:spcAft>
              <a:buClr>
                <a:schemeClr val="dk1"/>
              </a:buClr>
              <a:buSzPts val="2000"/>
              <a:buChar char="•"/>
              <a:defRPr sz="2000">
                <a:uFillTx/>
              </a:defRPr>
            </a:lvl8pPr>
            <a:lvl9pPr marL="4114800" lvl="8" indent="-355600" algn="l">
              <a:spcBef>
                <a:spcPts val="400"/>
              </a:spcBef>
              <a:spcAft>
                <a:spcPts val="0"/>
              </a:spcAft>
              <a:buClr>
                <a:schemeClr val="dk1"/>
              </a:buClr>
              <a:buSzPts val="2000"/>
              <a:buChar char="•"/>
              <a:defRPr sz="2000">
                <a:uFillTx/>
              </a:defRPr>
            </a:lvl9pPr>
          </a:lstStyle>
          <a:p>
            <a:endParaRPr/>
          </a:p>
        </p:txBody>
      </p:sp>
      <p:sp>
        <p:nvSpPr>
          <p:cNvPr id="35" name="Google Shape;35;p10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uFillTx/>
              </a:defRPr>
            </a:lvl1pPr>
            <a:lvl2pPr marL="914400" lvl="1" indent="-228600" algn="l">
              <a:spcBef>
                <a:spcPts val="240"/>
              </a:spcBef>
              <a:spcAft>
                <a:spcPts val="0"/>
              </a:spcAft>
              <a:buClr>
                <a:schemeClr val="dk1"/>
              </a:buClr>
              <a:buSzPts val="1200"/>
              <a:buNone/>
              <a:defRPr sz="1200">
                <a:uFillTx/>
              </a:defRPr>
            </a:lvl2pPr>
            <a:lvl3pPr marL="1371600" lvl="2" indent="-228600" algn="l">
              <a:spcBef>
                <a:spcPts val="200"/>
              </a:spcBef>
              <a:spcAft>
                <a:spcPts val="0"/>
              </a:spcAft>
              <a:buClr>
                <a:schemeClr val="dk1"/>
              </a:buClr>
              <a:buSzPts val="1000"/>
              <a:buNone/>
              <a:defRPr sz="1000">
                <a:uFillTx/>
              </a:defRPr>
            </a:lvl3pPr>
            <a:lvl4pPr marL="1828800" lvl="3" indent="-228600" algn="l">
              <a:spcBef>
                <a:spcPts val="180"/>
              </a:spcBef>
              <a:spcAft>
                <a:spcPts val="0"/>
              </a:spcAft>
              <a:buClr>
                <a:schemeClr val="dk1"/>
              </a:buClr>
              <a:buSzPts val="900"/>
              <a:buNone/>
              <a:defRPr sz="900">
                <a:uFillTx/>
              </a:defRPr>
            </a:lvl4pPr>
            <a:lvl5pPr marL="2286000" lvl="4" indent="-228600" algn="l">
              <a:spcBef>
                <a:spcPts val="180"/>
              </a:spcBef>
              <a:spcAft>
                <a:spcPts val="0"/>
              </a:spcAft>
              <a:buClr>
                <a:schemeClr val="dk1"/>
              </a:buClr>
              <a:buSzPts val="900"/>
              <a:buNone/>
              <a:defRPr sz="900">
                <a:uFillTx/>
              </a:defRPr>
            </a:lvl5pPr>
            <a:lvl6pPr marL="2743200" lvl="5" indent="-228600" algn="l">
              <a:spcBef>
                <a:spcPts val="180"/>
              </a:spcBef>
              <a:spcAft>
                <a:spcPts val="0"/>
              </a:spcAft>
              <a:buClr>
                <a:schemeClr val="dk1"/>
              </a:buClr>
              <a:buSzPts val="900"/>
              <a:buNone/>
              <a:defRPr sz="900">
                <a:uFillTx/>
              </a:defRPr>
            </a:lvl6pPr>
            <a:lvl7pPr marL="3200400" lvl="6" indent="-228600" algn="l">
              <a:spcBef>
                <a:spcPts val="180"/>
              </a:spcBef>
              <a:spcAft>
                <a:spcPts val="0"/>
              </a:spcAft>
              <a:buClr>
                <a:schemeClr val="dk1"/>
              </a:buClr>
              <a:buSzPts val="900"/>
              <a:buNone/>
              <a:defRPr sz="900">
                <a:uFillTx/>
              </a:defRPr>
            </a:lvl7pPr>
            <a:lvl8pPr marL="3657600" lvl="7" indent="-228600" algn="l">
              <a:spcBef>
                <a:spcPts val="180"/>
              </a:spcBef>
              <a:spcAft>
                <a:spcPts val="0"/>
              </a:spcAft>
              <a:buClr>
                <a:schemeClr val="dk1"/>
              </a:buClr>
              <a:buSzPts val="900"/>
              <a:buNone/>
              <a:defRPr sz="900">
                <a:uFillTx/>
              </a:defRPr>
            </a:lvl8pPr>
            <a:lvl9pPr marL="4114800" lvl="8" indent="-228600" algn="l">
              <a:spcBef>
                <a:spcPts val="180"/>
              </a:spcBef>
              <a:spcAft>
                <a:spcPts val="0"/>
              </a:spcAft>
              <a:buClr>
                <a:schemeClr val="dk1"/>
              </a:buClr>
              <a:buSzPts val="900"/>
              <a:buNone/>
              <a:defRPr sz="900">
                <a:uFillTx/>
              </a:defRPr>
            </a:lvl9pPr>
          </a:lstStyle>
          <a:p>
            <a:endParaRPr/>
          </a:p>
        </p:txBody>
      </p:sp>
      <p:sp>
        <p:nvSpPr>
          <p:cNvPr id="36" name="Google Shape;36;p10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37" name="Google Shape;37;p10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38" name="Google Shape;38;p10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3250071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48"/>
        <p:cNvGrpSpPr/>
        <p:nvPr/>
      </p:nvGrpSpPr>
      <p:grpSpPr>
        <a:xfrm>
          <a:off x="0" y="0"/>
          <a:ext cx="0" cy="0"/>
          <a:chOff x="0" y="0"/>
          <a:chExt cx="0" cy="0"/>
        </a:xfrm>
      </p:grpSpPr>
      <p:sp>
        <p:nvSpPr>
          <p:cNvPr id="49" name="Google Shape;49;p10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50" name="Google Shape;50;p10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uFillTx/>
              </a:defRPr>
            </a:lvl1pPr>
            <a:lvl2pPr lvl="1" algn="ctr">
              <a:spcBef>
                <a:spcPts val="560"/>
              </a:spcBef>
              <a:spcAft>
                <a:spcPts val="0"/>
              </a:spcAft>
              <a:buClr>
                <a:srgbClr val="888888"/>
              </a:buClr>
              <a:buSzPts val="2800"/>
              <a:buNone/>
              <a:defRPr>
                <a:solidFill>
                  <a:srgbClr val="888888"/>
                </a:solidFill>
                <a:uFillTx/>
              </a:defRPr>
            </a:lvl2pPr>
            <a:lvl3pPr lvl="2" algn="ctr">
              <a:spcBef>
                <a:spcPts val="480"/>
              </a:spcBef>
              <a:spcAft>
                <a:spcPts val="0"/>
              </a:spcAft>
              <a:buClr>
                <a:srgbClr val="888888"/>
              </a:buClr>
              <a:buSzPts val="2400"/>
              <a:buNone/>
              <a:defRPr>
                <a:solidFill>
                  <a:srgbClr val="888888"/>
                </a:solidFill>
                <a:uFillTx/>
              </a:defRPr>
            </a:lvl3pPr>
            <a:lvl4pPr lvl="3" algn="ctr">
              <a:spcBef>
                <a:spcPts val="400"/>
              </a:spcBef>
              <a:spcAft>
                <a:spcPts val="0"/>
              </a:spcAft>
              <a:buClr>
                <a:srgbClr val="888888"/>
              </a:buClr>
              <a:buSzPts val="2000"/>
              <a:buNone/>
              <a:defRPr>
                <a:solidFill>
                  <a:srgbClr val="888888"/>
                </a:solidFill>
                <a:uFillTx/>
              </a:defRPr>
            </a:lvl4pPr>
            <a:lvl5pPr lvl="4" algn="ctr">
              <a:spcBef>
                <a:spcPts val="400"/>
              </a:spcBef>
              <a:spcAft>
                <a:spcPts val="0"/>
              </a:spcAft>
              <a:buClr>
                <a:srgbClr val="888888"/>
              </a:buClr>
              <a:buSzPts val="2000"/>
              <a:buNone/>
              <a:defRPr>
                <a:solidFill>
                  <a:srgbClr val="888888"/>
                </a:solidFill>
                <a:uFillTx/>
              </a:defRPr>
            </a:lvl5pPr>
            <a:lvl6pPr lvl="5" algn="ctr">
              <a:spcBef>
                <a:spcPts val="400"/>
              </a:spcBef>
              <a:spcAft>
                <a:spcPts val="0"/>
              </a:spcAft>
              <a:buClr>
                <a:srgbClr val="888888"/>
              </a:buClr>
              <a:buSzPts val="2000"/>
              <a:buNone/>
              <a:defRPr>
                <a:solidFill>
                  <a:srgbClr val="888888"/>
                </a:solidFill>
                <a:uFillTx/>
              </a:defRPr>
            </a:lvl6pPr>
            <a:lvl7pPr lvl="6" algn="ctr">
              <a:spcBef>
                <a:spcPts val="400"/>
              </a:spcBef>
              <a:spcAft>
                <a:spcPts val="0"/>
              </a:spcAft>
              <a:buClr>
                <a:srgbClr val="888888"/>
              </a:buClr>
              <a:buSzPts val="2000"/>
              <a:buNone/>
              <a:defRPr>
                <a:solidFill>
                  <a:srgbClr val="888888"/>
                </a:solidFill>
                <a:uFillTx/>
              </a:defRPr>
            </a:lvl7pPr>
            <a:lvl8pPr lvl="7" algn="ctr">
              <a:spcBef>
                <a:spcPts val="400"/>
              </a:spcBef>
              <a:spcAft>
                <a:spcPts val="0"/>
              </a:spcAft>
              <a:buClr>
                <a:srgbClr val="888888"/>
              </a:buClr>
              <a:buSzPts val="2000"/>
              <a:buNone/>
              <a:defRPr>
                <a:solidFill>
                  <a:srgbClr val="888888"/>
                </a:solidFill>
                <a:uFillTx/>
              </a:defRPr>
            </a:lvl8pPr>
            <a:lvl9pPr lvl="8" algn="ctr">
              <a:spcBef>
                <a:spcPts val="400"/>
              </a:spcBef>
              <a:spcAft>
                <a:spcPts val="0"/>
              </a:spcAft>
              <a:buClr>
                <a:srgbClr val="888888"/>
              </a:buClr>
              <a:buSzPts val="2000"/>
              <a:buNone/>
              <a:defRPr>
                <a:solidFill>
                  <a:srgbClr val="888888"/>
                </a:solidFill>
                <a:uFillTx/>
              </a:defRPr>
            </a:lvl9pPr>
          </a:lstStyle>
          <a:p>
            <a:endParaRPr/>
          </a:p>
        </p:txBody>
      </p:sp>
      <p:sp>
        <p:nvSpPr>
          <p:cNvPr id="51" name="Google Shape;51;p10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52" name="Google Shape;52;p10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53" name="Google Shape;53;p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673477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Shape 58"/>
        <p:cNvGrpSpPr/>
        <p:nvPr/>
      </p:nvGrpSpPr>
      <p:grpSpPr>
        <a:xfrm>
          <a:off x="0" y="0"/>
          <a:ext cx="0" cy="0"/>
          <a:chOff x="0" y="0"/>
          <a:chExt cx="0" cy="0"/>
        </a:xfrm>
      </p:grpSpPr>
      <p:sp>
        <p:nvSpPr>
          <p:cNvPr id="59" name="Google Shape;59;p1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60" name="Google Shape;60;p1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uFillTx/>
              </a:defRPr>
            </a:lvl1pPr>
            <a:lvl2pPr marL="914400" lvl="1" indent="-228600" algn="l">
              <a:spcBef>
                <a:spcPts val="360"/>
              </a:spcBef>
              <a:spcAft>
                <a:spcPts val="0"/>
              </a:spcAft>
              <a:buClr>
                <a:srgbClr val="888888"/>
              </a:buClr>
              <a:buSzPts val="1800"/>
              <a:buNone/>
              <a:defRPr sz="1800">
                <a:solidFill>
                  <a:srgbClr val="888888"/>
                </a:solidFill>
                <a:uFillTx/>
              </a:defRPr>
            </a:lvl2pPr>
            <a:lvl3pPr marL="1371600" lvl="2" indent="-228600" algn="l">
              <a:spcBef>
                <a:spcPts val="320"/>
              </a:spcBef>
              <a:spcAft>
                <a:spcPts val="0"/>
              </a:spcAft>
              <a:buClr>
                <a:srgbClr val="888888"/>
              </a:buClr>
              <a:buSzPts val="1600"/>
              <a:buNone/>
              <a:defRPr sz="1600">
                <a:solidFill>
                  <a:srgbClr val="888888"/>
                </a:solidFill>
                <a:uFillTx/>
              </a:defRPr>
            </a:lvl3pPr>
            <a:lvl4pPr marL="1828800" lvl="3" indent="-228600" algn="l">
              <a:spcBef>
                <a:spcPts val="280"/>
              </a:spcBef>
              <a:spcAft>
                <a:spcPts val="0"/>
              </a:spcAft>
              <a:buClr>
                <a:srgbClr val="888888"/>
              </a:buClr>
              <a:buSzPts val="1400"/>
              <a:buNone/>
              <a:defRPr sz="1400">
                <a:solidFill>
                  <a:srgbClr val="888888"/>
                </a:solidFill>
                <a:uFillTx/>
              </a:defRPr>
            </a:lvl4pPr>
            <a:lvl5pPr marL="2286000" lvl="4" indent="-228600" algn="l">
              <a:spcBef>
                <a:spcPts val="280"/>
              </a:spcBef>
              <a:spcAft>
                <a:spcPts val="0"/>
              </a:spcAft>
              <a:buClr>
                <a:srgbClr val="888888"/>
              </a:buClr>
              <a:buSzPts val="1400"/>
              <a:buNone/>
              <a:defRPr sz="1400">
                <a:solidFill>
                  <a:srgbClr val="888888"/>
                </a:solidFill>
                <a:uFillTx/>
              </a:defRPr>
            </a:lvl5pPr>
            <a:lvl6pPr marL="2743200" lvl="5" indent="-228600" algn="l">
              <a:spcBef>
                <a:spcPts val="280"/>
              </a:spcBef>
              <a:spcAft>
                <a:spcPts val="0"/>
              </a:spcAft>
              <a:buClr>
                <a:srgbClr val="888888"/>
              </a:buClr>
              <a:buSzPts val="1400"/>
              <a:buNone/>
              <a:defRPr sz="1400">
                <a:solidFill>
                  <a:srgbClr val="888888"/>
                </a:solidFill>
                <a:uFillTx/>
              </a:defRPr>
            </a:lvl6pPr>
            <a:lvl7pPr marL="3200400" lvl="6" indent="-228600" algn="l">
              <a:spcBef>
                <a:spcPts val="280"/>
              </a:spcBef>
              <a:spcAft>
                <a:spcPts val="0"/>
              </a:spcAft>
              <a:buClr>
                <a:srgbClr val="888888"/>
              </a:buClr>
              <a:buSzPts val="1400"/>
              <a:buNone/>
              <a:defRPr sz="1400">
                <a:solidFill>
                  <a:srgbClr val="888888"/>
                </a:solidFill>
                <a:uFillTx/>
              </a:defRPr>
            </a:lvl7pPr>
            <a:lvl8pPr marL="3657600" lvl="7" indent="-228600" algn="l">
              <a:spcBef>
                <a:spcPts val="280"/>
              </a:spcBef>
              <a:spcAft>
                <a:spcPts val="0"/>
              </a:spcAft>
              <a:buClr>
                <a:srgbClr val="888888"/>
              </a:buClr>
              <a:buSzPts val="1400"/>
              <a:buNone/>
              <a:defRPr sz="1400">
                <a:solidFill>
                  <a:srgbClr val="888888"/>
                </a:solidFill>
                <a:uFillTx/>
              </a:defRPr>
            </a:lvl8pPr>
            <a:lvl9pPr marL="4114800" lvl="8" indent="-228600" algn="l">
              <a:spcBef>
                <a:spcPts val="280"/>
              </a:spcBef>
              <a:spcAft>
                <a:spcPts val="0"/>
              </a:spcAft>
              <a:buClr>
                <a:srgbClr val="888888"/>
              </a:buClr>
              <a:buSzPts val="1400"/>
              <a:buNone/>
              <a:defRPr sz="1400">
                <a:solidFill>
                  <a:srgbClr val="888888"/>
                </a:solidFill>
                <a:uFillTx/>
              </a:defRPr>
            </a:lvl9pPr>
          </a:lstStyle>
          <a:p>
            <a:endParaRPr/>
          </a:p>
        </p:txBody>
      </p:sp>
      <p:sp>
        <p:nvSpPr>
          <p:cNvPr id="61" name="Google Shape;61;p1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62" name="Google Shape;62;p1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63" name="Google Shape;63;p1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918096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Shape 64"/>
        <p:cNvGrpSpPr/>
        <p:nvPr/>
      </p:nvGrpSpPr>
      <p:grpSpPr>
        <a:xfrm>
          <a:off x="0" y="0"/>
          <a:ext cx="0" cy="0"/>
          <a:chOff x="0" y="0"/>
          <a:chExt cx="0" cy="0"/>
        </a:xfrm>
      </p:grpSpPr>
      <p:sp>
        <p:nvSpPr>
          <p:cNvPr id="65" name="Google Shape;65;p1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66" name="Google Shape;66;p11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67" name="Google Shape;67;p11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68" name="Google Shape;68;p1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69" name="Google Shape;69;p1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70" name="Google Shape;70;p1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343911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_WITH_CAPTION_TEXT">
    <p:spTree>
      <p:nvGrpSpPr>
        <p:cNvPr id="1" name="Shape 71"/>
        <p:cNvGrpSpPr/>
        <p:nvPr/>
      </p:nvGrpSpPr>
      <p:grpSpPr>
        <a:xfrm>
          <a:off x="0" y="0"/>
          <a:ext cx="0" cy="0"/>
          <a:chOff x="0" y="0"/>
          <a:chExt cx="0" cy="0"/>
        </a:xfrm>
      </p:grpSpPr>
      <p:sp>
        <p:nvSpPr>
          <p:cNvPr id="72" name="Google Shape;72;p11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73" name="Google Shape;73;p11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uFillTx/>
                <a:latin typeface="Arial"/>
                <a:ea typeface="Arial"/>
                <a:cs typeface="Arial"/>
                <a:sym typeface="Arial"/>
              </a:defRPr>
            </a:lvl9pPr>
          </a:lstStyle>
          <a:p>
            <a:endParaRPr dirty="0"/>
          </a:p>
        </p:txBody>
      </p:sp>
      <p:sp>
        <p:nvSpPr>
          <p:cNvPr id="74" name="Google Shape;74;p11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uFillTx/>
              </a:defRPr>
            </a:lvl1pPr>
            <a:lvl2pPr marL="914400" lvl="1" indent="-228600" algn="l">
              <a:spcBef>
                <a:spcPts val="240"/>
              </a:spcBef>
              <a:spcAft>
                <a:spcPts val="0"/>
              </a:spcAft>
              <a:buClr>
                <a:schemeClr val="dk1"/>
              </a:buClr>
              <a:buSzPts val="1200"/>
              <a:buNone/>
              <a:defRPr sz="1200">
                <a:uFillTx/>
              </a:defRPr>
            </a:lvl2pPr>
            <a:lvl3pPr marL="1371600" lvl="2" indent="-228600" algn="l">
              <a:spcBef>
                <a:spcPts val="200"/>
              </a:spcBef>
              <a:spcAft>
                <a:spcPts val="0"/>
              </a:spcAft>
              <a:buClr>
                <a:schemeClr val="dk1"/>
              </a:buClr>
              <a:buSzPts val="1000"/>
              <a:buNone/>
              <a:defRPr sz="1000">
                <a:uFillTx/>
              </a:defRPr>
            </a:lvl3pPr>
            <a:lvl4pPr marL="1828800" lvl="3" indent="-228600" algn="l">
              <a:spcBef>
                <a:spcPts val="180"/>
              </a:spcBef>
              <a:spcAft>
                <a:spcPts val="0"/>
              </a:spcAft>
              <a:buClr>
                <a:schemeClr val="dk1"/>
              </a:buClr>
              <a:buSzPts val="900"/>
              <a:buNone/>
              <a:defRPr sz="900">
                <a:uFillTx/>
              </a:defRPr>
            </a:lvl4pPr>
            <a:lvl5pPr marL="2286000" lvl="4" indent="-228600" algn="l">
              <a:spcBef>
                <a:spcPts val="180"/>
              </a:spcBef>
              <a:spcAft>
                <a:spcPts val="0"/>
              </a:spcAft>
              <a:buClr>
                <a:schemeClr val="dk1"/>
              </a:buClr>
              <a:buSzPts val="900"/>
              <a:buNone/>
              <a:defRPr sz="900">
                <a:uFillTx/>
              </a:defRPr>
            </a:lvl5pPr>
            <a:lvl6pPr marL="2743200" lvl="5" indent="-228600" algn="l">
              <a:spcBef>
                <a:spcPts val="180"/>
              </a:spcBef>
              <a:spcAft>
                <a:spcPts val="0"/>
              </a:spcAft>
              <a:buClr>
                <a:schemeClr val="dk1"/>
              </a:buClr>
              <a:buSzPts val="900"/>
              <a:buNone/>
              <a:defRPr sz="900">
                <a:uFillTx/>
              </a:defRPr>
            </a:lvl6pPr>
            <a:lvl7pPr marL="3200400" lvl="6" indent="-228600" algn="l">
              <a:spcBef>
                <a:spcPts val="180"/>
              </a:spcBef>
              <a:spcAft>
                <a:spcPts val="0"/>
              </a:spcAft>
              <a:buClr>
                <a:schemeClr val="dk1"/>
              </a:buClr>
              <a:buSzPts val="900"/>
              <a:buNone/>
              <a:defRPr sz="900">
                <a:uFillTx/>
              </a:defRPr>
            </a:lvl7pPr>
            <a:lvl8pPr marL="3657600" lvl="7" indent="-228600" algn="l">
              <a:spcBef>
                <a:spcPts val="180"/>
              </a:spcBef>
              <a:spcAft>
                <a:spcPts val="0"/>
              </a:spcAft>
              <a:buClr>
                <a:schemeClr val="dk1"/>
              </a:buClr>
              <a:buSzPts val="900"/>
              <a:buNone/>
              <a:defRPr sz="900">
                <a:uFillTx/>
              </a:defRPr>
            </a:lvl8pPr>
            <a:lvl9pPr marL="4114800" lvl="8" indent="-228600" algn="l">
              <a:spcBef>
                <a:spcPts val="180"/>
              </a:spcBef>
              <a:spcAft>
                <a:spcPts val="0"/>
              </a:spcAft>
              <a:buClr>
                <a:schemeClr val="dk1"/>
              </a:buClr>
              <a:buSzPts val="900"/>
              <a:buNone/>
              <a:defRPr sz="900">
                <a:uFillTx/>
              </a:defRPr>
            </a:lvl9pPr>
          </a:lstStyle>
          <a:p>
            <a:endParaRPr/>
          </a:p>
        </p:txBody>
      </p:sp>
      <p:sp>
        <p:nvSpPr>
          <p:cNvPr id="75" name="Google Shape;75;p1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76" name="Google Shape;76;p1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77" name="Google Shape;77;p1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205349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VERTICAL_TEXT">
    <p:spTree>
      <p:nvGrpSpPr>
        <p:cNvPr id="1" name="Shape 78"/>
        <p:cNvGrpSpPr/>
        <p:nvPr/>
      </p:nvGrpSpPr>
      <p:grpSpPr>
        <a:xfrm>
          <a:off x="0" y="0"/>
          <a:ext cx="0" cy="0"/>
          <a:chOff x="0" y="0"/>
          <a:chExt cx="0" cy="0"/>
        </a:xfrm>
      </p:grpSpPr>
      <p:sp>
        <p:nvSpPr>
          <p:cNvPr id="79" name="Google Shape;79;p1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80" name="Google Shape;80;p113"/>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81" name="Google Shape;81;p1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82" name="Google Shape;82;p1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83" name="Google Shape;83;p1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3366840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Shape 84"/>
        <p:cNvGrpSpPr/>
        <p:nvPr/>
      </p:nvGrpSpPr>
      <p:grpSpPr>
        <a:xfrm>
          <a:off x="0" y="0"/>
          <a:ext cx="0" cy="0"/>
          <a:chOff x="0" y="0"/>
          <a:chExt cx="0" cy="0"/>
        </a:xfrm>
      </p:grpSpPr>
      <p:sp>
        <p:nvSpPr>
          <p:cNvPr id="85" name="Google Shape;85;p114"/>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86" name="Google Shape;86;p114"/>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87" name="Google Shape;87;p1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88" name="Google Shape;88;p1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89" name="Google Shape;89;p1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uFillTx/>
              </a:defRPr>
            </a:lvl1pPr>
            <a:lvl2pPr marL="0" lvl="1" indent="0" algn="r">
              <a:spcBef>
                <a:spcPts val="0"/>
              </a:spcBef>
              <a:buNone/>
              <a:defRPr>
                <a:uFillTx/>
              </a:defRPr>
            </a:lvl2pPr>
            <a:lvl3pPr marL="0" lvl="2" indent="0" algn="r">
              <a:spcBef>
                <a:spcPts val="0"/>
              </a:spcBef>
              <a:buNone/>
              <a:defRPr>
                <a:uFillTx/>
              </a:defRPr>
            </a:lvl3pPr>
            <a:lvl4pPr marL="0" lvl="3" indent="0" algn="r">
              <a:spcBef>
                <a:spcPts val="0"/>
              </a:spcBef>
              <a:buNone/>
              <a:defRPr>
                <a:uFillTx/>
              </a:defRPr>
            </a:lvl4pPr>
            <a:lvl5pPr marL="0" lvl="4" indent="0" algn="r">
              <a:spcBef>
                <a:spcPts val="0"/>
              </a:spcBef>
              <a:buNone/>
              <a:defRPr>
                <a:uFillTx/>
              </a:defRPr>
            </a:lvl5pPr>
            <a:lvl6pPr marL="0" lvl="5" indent="0" algn="r">
              <a:spcBef>
                <a:spcPts val="0"/>
              </a:spcBef>
              <a:buNone/>
              <a:defRPr>
                <a:uFillTx/>
              </a:defRPr>
            </a:lvl6pPr>
            <a:lvl7pPr marL="0" lvl="6" indent="0" algn="r">
              <a:spcBef>
                <a:spcPts val="0"/>
              </a:spcBef>
              <a:buNone/>
              <a:defRPr>
                <a:uFillTx/>
              </a:defRPr>
            </a:lvl7pPr>
            <a:lvl8pPr marL="0" lvl="7" indent="0" algn="r">
              <a:spcBef>
                <a:spcPts val="0"/>
              </a:spcBef>
              <a:buNone/>
              <a:defRPr>
                <a:uFillTx/>
              </a:defRPr>
            </a:lvl8pPr>
            <a:lvl9pPr marL="0" lvl="8" indent="0" algn="r">
              <a:spcBef>
                <a:spcPts val="0"/>
              </a:spcBef>
              <a:buNone/>
              <a:defRPr>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837431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98"/>
        <p:cNvGrpSpPr/>
        <p:nvPr/>
      </p:nvGrpSpPr>
      <p:grpSpPr>
        <a:xfrm>
          <a:off x="0" y="0"/>
          <a:ext cx="0" cy="0"/>
          <a:chOff x="0" y="0"/>
          <a:chExt cx="0" cy="0"/>
        </a:xfrm>
      </p:grpSpPr>
      <p:sp>
        <p:nvSpPr>
          <p:cNvPr id="99" name="Google Shape;99;p1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00" name="Google Shape;100;p117"/>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01" name="Google Shape;101;p117"/>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642405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Shape 102"/>
        <p:cNvGrpSpPr/>
        <p:nvPr/>
      </p:nvGrpSpPr>
      <p:grpSpPr>
        <a:xfrm>
          <a:off x="0" y="0"/>
          <a:ext cx="0" cy="0"/>
          <a:chOff x="0" y="0"/>
          <a:chExt cx="0" cy="0"/>
        </a:xfrm>
      </p:grpSpPr>
      <p:sp>
        <p:nvSpPr>
          <p:cNvPr id="103" name="Google Shape;103;p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04" name="Google Shape;104;p118"/>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05" name="Google Shape;105;p118"/>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25162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36AE2F-3CB5-429E-AADB-D012844936AF}" type="datetimeFigureOut">
              <a:rPr lang="en-GB" smtClean="0"/>
              <a:t>23/11/2023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1468999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Shape 106"/>
        <p:cNvGrpSpPr/>
        <p:nvPr/>
      </p:nvGrpSpPr>
      <p:grpSpPr>
        <a:xfrm>
          <a:off x="0" y="0"/>
          <a:ext cx="0" cy="0"/>
          <a:chOff x="0" y="0"/>
          <a:chExt cx="0" cy="0"/>
        </a:xfrm>
      </p:grpSpPr>
      <p:sp>
        <p:nvSpPr>
          <p:cNvPr id="107" name="Google Shape;107;p1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08" name="Google Shape;108;p11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09" name="Google Shape;109;p119"/>
          <p:cNvSpPr txBox="1">
            <a:spLocks noGrp="1"/>
          </p:cNvSpPr>
          <p:nvPr>
            <p:ph type="body" idx="2"/>
          </p:nvPr>
        </p:nvSpPr>
        <p:spPr>
          <a:xfrm>
            <a:off x="609600" y="2174876"/>
            <a:ext cx="5386917"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10" name="Google Shape;110;p11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11" name="Google Shape;111;p119"/>
          <p:cNvSpPr txBox="1">
            <a:spLocks noGrp="1"/>
          </p:cNvSpPr>
          <p:nvPr>
            <p:ph type="body" idx="4"/>
          </p:nvPr>
        </p:nvSpPr>
        <p:spPr>
          <a:xfrm>
            <a:off x="6193368" y="2174876"/>
            <a:ext cx="5389033"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12" name="Google Shape;112;p119"/>
          <p:cNvSpPr>
            <a:spLocks noGrp="1"/>
          </p:cNvSpPr>
          <p:nvPr>
            <p:ph type="pic" idx="5"/>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65104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Shape 113"/>
        <p:cNvGrpSpPr/>
        <p:nvPr/>
      </p:nvGrpSpPr>
      <p:grpSpPr>
        <a:xfrm>
          <a:off x="0" y="0"/>
          <a:ext cx="0" cy="0"/>
          <a:chOff x="0" y="0"/>
          <a:chExt cx="0" cy="0"/>
        </a:xfrm>
      </p:grpSpPr>
      <p:sp>
        <p:nvSpPr>
          <p:cNvPr id="114" name="Google Shape;114;p1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15" name="Google Shape;115;p120"/>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16" name="Google Shape;116;p120"/>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914687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Shape 117"/>
        <p:cNvGrpSpPr/>
        <p:nvPr/>
      </p:nvGrpSpPr>
      <p:grpSpPr>
        <a:xfrm>
          <a:off x="0" y="0"/>
          <a:ext cx="0" cy="0"/>
          <a:chOff x="0" y="0"/>
          <a:chExt cx="0" cy="0"/>
        </a:xfrm>
      </p:grpSpPr>
      <p:sp>
        <p:nvSpPr>
          <p:cNvPr id="118" name="Google Shape;118;p1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19" name="Google Shape;119;p121"/>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20" name="Google Shape;120;p121"/>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249663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Shape 121"/>
        <p:cNvGrpSpPr/>
        <p:nvPr/>
      </p:nvGrpSpPr>
      <p:grpSpPr>
        <a:xfrm>
          <a:off x="0" y="0"/>
          <a:ext cx="0" cy="0"/>
          <a:chOff x="0" y="0"/>
          <a:chExt cx="0" cy="0"/>
        </a:xfrm>
      </p:grpSpPr>
      <p:sp>
        <p:nvSpPr>
          <p:cNvPr id="122" name="Google Shape;122;p1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23" name="Google Shape;123;p122"/>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24" name="Google Shape;124;p122"/>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283061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Shape 125"/>
        <p:cNvGrpSpPr/>
        <p:nvPr/>
      </p:nvGrpSpPr>
      <p:grpSpPr>
        <a:xfrm>
          <a:off x="0" y="0"/>
          <a:ext cx="0" cy="0"/>
          <a:chOff x="0" y="0"/>
          <a:chExt cx="0" cy="0"/>
        </a:xfrm>
      </p:grpSpPr>
      <p:sp>
        <p:nvSpPr>
          <p:cNvPr id="126" name="Google Shape;126;p1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27" name="Google Shape;127;p123"/>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28" name="Google Shape;128;p123"/>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789999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Shape 129"/>
        <p:cNvGrpSpPr/>
        <p:nvPr/>
      </p:nvGrpSpPr>
      <p:grpSpPr>
        <a:xfrm>
          <a:off x="0" y="0"/>
          <a:ext cx="0" cy="0"/>
          <a:chOff x="0" y="0"/>
          <a:chExt cx="0" cy="0"/>
        </a:xfrm>
      </p:grpSpPr>
      <p:sp>
        <p:nvSpPr>
          <p:cNvPr id="130" name="Google Shape;130;p1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31" name="Google Shape;131;p124"/>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32" name="Google Shape;132;p124"/>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2634587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Shape 133"/>
        <p:cNvGrpSpPr/>
        <p:nvPr/>
      </p:nvGrpSpPr>
      <p:grpSpPr>
        <a:xfrm>
          <a:off x="0" y="0"/>
          <a:ext cx="0" cy="0"/>
          <a:chOff x="0" y="0"/>
          <a:chExt cx="0" cy="0"/>
        </a:xfrm>
      </p:grpSpPr>
      <p:sp>
        <p:nvSpPr>
          <p:cNvPr id="134" name="Google Shape;134;p1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35" name="Google Shape;135;p125"/>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36" name="Google Shape;136;p125"/>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751107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Shape 137"/>
        <p:cNvGrpSpPr/>
        <p:nvPr/>
      </p:nvGrpSpPr>
      <p:grpSpPr>
        <a:xfrm>
          <a:off x="0" y="0"/>
          <a:ext cx="0" cy="0"/>
          <a:chOff x="0" y="0"/>
          <a:chExt cx="0" cy="0"/>
        </a:xfrm>
      </p:grpSpPr>
      <p:sp>
        <p:nvSpPr>
          <p:cNvPr id="138" name="Google Shape;138;p1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39" name="Google Shape;139;p126"/>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40" name="Google Shape;140;p126"/>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08549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Shape 141"/>
        <p:cNvGrpSpPr/>
        <p:nvPr/>
      </p:nvGrpSpPr>
      <p:grpSpPr>
        <a:xfrm>
          <a:off x="0" y="0"/>
          <a:ext cx="0" cy="0"/>
          <a:chOff x="0" y="0"/>
          <a:chExt cx="0" cy="0"/>
        </a:xfrm>
      </p:grpSpPr>
      <p:sp>
        <p:nvSpPr>
          <p:cNvPr id="142" name="Google Shape;142;p1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43" name="Google Shape;143;p127"/>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44" name="Google Shape;144;p127"/>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792719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YHGfL Standard">
    <p:spTree>
      <p:nvGrpSpPr>
        <p:cNvPr id="1" name="Shape 147"/>
        <p:cNvGrpSpPr/>
        <p:nvPr/>
      </p:nvGrpSpPr>
      <p:grpSpPr>
        <a:xfrm>
          <a:off x="0" y="0"/>
          <a:ext cx="0" cy="0"/>
          <a:chOff x="0" y="0"/>
          <a:chExt cx="0" cy="0"/>
        </a:xfrm>
      </p:grpSpPr>
      <p:pic>
        <p:nvPicPr>
          <p:cNvPr id="148" name="Google Shape;148;p129" descr="YHGfL_Master.jpg"/>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9239251" y="5641976"/>
            <a:ext cx="2952749" cy="1216025"/>
          </a:xfrm>
          <a:prstGeom prst="rect">
            <a:avLst/>
          </a:prstGeom>
          <a:noFill/>
          <a:ln>
            <a:noFill/>
          </a:ln>
        </p:spPr>
      </p:pic>
      <p:sp>
        <p:nvSpPr>
          <p:cNvPr id="149" name="Google Shape;149;p129"/>
          <p:cNvSpPr>
            <a:spLocks/>
          </p:cNvSpPr>
          <p:nvPr/>
        </p:nvSpPr>
        <p:spPr>
          <a:xfrm>
            <a:off x="4464051" y="6308725"/>
            <a:ext cx="2912533" cy="3698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1F497D"/>
                </a:solidFill>
                <a:effectLst/>
                <a:uLnTx/>
                <a:uFillTx/>
                <a:latin typeface="Arial"/>
                <a:ea typeface="Arial"/>
                <a:cs typeface="Arial"/>
                <a:sym typeface="Arial"/>
              </a:rPr>
              <a:t>http://www.yhgfl.net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150;p129"/>
          <p:cNvSpPr txBox="1">
            <a:spLocks noGrp="1"/>
          </p:cNvSpPr>
          <p:nvPr>
            <p:ph type="title"/>
          </p:nvPr>
        </p:nvSpPr>
        <p:spPr>
          <a:xfrm>
            <a:off x="609600" y="274638"/>
            <a:ext cx="10972800" cy="706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100"/>
              <a:buFont typeface="Arial"/>
              <a:buNone/>
              <a:defRPr sz="2100" b="1">
                <a:solidFill>
                  <a:schemeClr val="dk2"/>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51" name="Google Shape;151;p129"/>
          <p:cNvSpPr txBox="1">
            <a:spLocks noGrp="1"/>
          </p:cNvSpPr>
          <p:nvPr>
            <p:ph type="body" idx="1"/>
          </p:nvPr>
        </p:nvSpPr>
        <p:spPr>
          <a:xfrm>
            <a:off x="623392" y="1196752"/>
            <a:ext cx="10945216" cy="43924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uFillTx/>
                <a:latin typeface="Arial"/>
                <a:ea typeface="Arial"/>
                <a:cs typeface="Arial"/>
                <a:sym typeface="Arial"/>
              </a:defRPr>
            </a:lvl1pPr>
            <a:lvl2pPr marL="914400" lvl="1" indent="-330200" algn="l">
              <a:spcBef>
                <a:spcPts val="320"/>
              </a:spcBef>
              <a:spcAft>
                <a:spcPts val="0"/>
              </a:spcAft>
              <a:buClr>
                <a:schemeClr val="dk1"/>
              </a:buClr>
              <a:buSzPts val="1600"/>
              <a:buFont typeface="Arial"/>
              <a:buChar char="•"/>
              <a:defRPr sz="1600">
                <a:uFillTx/>
                <a:latin typeface="Arial"/>
                <a:ea typeface="Arial"/>
                <a:cs typeface="Arial"/>
                <a:sym typeface="Arial"/>
              </a:defRPr>
            </a:lvl2pPr>
            <a:lvl3pPr marL="1371600" lvl="2" indent="-317500" algn="l">
              <a:spcBef>
                <a:spcPts val="280"/>
              </a:spcBef>
              <a:spcAft>
                <a:spcPts val="0"/>
              </a:spcAft>
              <a:buClr>
                <a:schemeClr val="dk1"/>
              </a:buClr>
              <a:buSzPts val="1400"/>
              <a:buChar char="•"/>
              <a:defRPr sz="1400">
                <a:uFillTx/>
                <a:latin typeface="Arial"/>
                <a:ea typeface="Arial"/>
                <a:cs typeface="Arial"/>
                <a:sym typeface="Arial"/>
              </a:defRPr>
            </a:lvl3pPr>
            <a:lvl4pPr marL="1828800" lvl="3" indent="-317500" algn="l">
              <a:spcBef>
                <a:spcPts val="280"/>
              </a:spcBef>
              <a:spcAft>
                <a:spcPts val="0"/>
              </a:spcAft>
              <a:buClr>
                <a:schemeClr val="dk1"/>
              </a:buClr>
              <a:buSzPts val="1400"/>
              <a:buChar char="–"/>
              <a:defRPr sz="1400">
                <a:uFillTx/>
                <a:latin typeface="Arial"/>
                <a:ea typeface="Arial"/>
                <a:cs typeface="Arial"/>
                <a:sym typeface="Arial"/>
              </a:defRPr>
            </a:lvl4pPr>
            <a:lvl5pPr marL="2286000" lvl="4" indent="-317500" algn="l">
              <a:spcBef>
                <a:spcPts val="280"/>
              </a:spcBef>
              <a:spcAft>
                <a:spcPts val="0"/>
              </a:spcAft>
              <a:buClr>
                <a:schemeClr val="dk1"/>
              </a:buClr>
              <a:buSzPts val="1400"/>
              <a:buChar char="»"/>
              <a:defRPr sz="1400">
                <a:uFillTx/>
                <a:latin typeface="Arial"/>
                <a:ea typeface="Arial"/>
                <a:cs typeface="Arial"/>
                <a:sym typeface="Arial"/>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52" name="Google Shape;152;p1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153" name="Google Shape;153;p1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1F497D"/>
                </a:solidFill>
                <a:uFillTx/>
                <a:latin typeface="Arial"/>
                <a:ea typeface="Arial"/>
                <a:cs typeface="Arial"/>
                <a:sym typeface="Arial"/>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154" name="Google Shape;154;p1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uFillTx/>
                <a:latin typeface="Arial"/>
                <a:ea typeface="Arial"/>
                <a:cs typeface="Arial"/>
                <a:sym typeface="Arial"/>
              </a:defRPr>
            </a:lvl1pPr>
            <a:lvl2pPr marL="0" marR="0" lvl="1" indent="0" algn="r">
              <a:spcBef>
                <a:spcPts val="0"/>
              </a:spcBef>
              <a:buNone/>
              <a:defRPr sz="1200">
                <a:solidFill>
                  <a:srgbClr val="888888"/>
                </a:solidFill>
                <a:uFillTx/>
                <a:latin typeface="Arial"/>
                <a:ea typeface="Arial"/>
                <a:cs typeface="Arial"/>
                <a:sym typeface="Arial"/>
              </a:defRPr>
            </a:lvl2pPr>
            <a:lvl3pPr marL="0" marR="0" lvl="2" indent="0" algn="r">
              <a:spcBef>
                <a:spcPts val="0"/>
              </a:spcBef>
              <a:buNone/>
              <a:defRPr sz="1200">
                <a:solidFill>
                  <a:srgbClr val="888888"/>
                </a:solidFill>
                <a:uFillTx/>
                <a:latin typeface="Arial"/>
                <a:ea typeface="Arial"/>
                <a:cs typeface="Arial"/>
                <a:sym typeface="Arial"/>
              </a:defRPr>
            </a:lvl3pPr>
            <a:lvl4pPr marL="0" marR="0" lvl="3" indent="0" algn="r">
              <a:spcBef>
                <a:spcPts val="0"/>
              </a:spcBef>
              <a:buNone/>
              <a:defRPr sz="1200">
                <a:solidFill>
                  <a:srgbClr val="888888"/>
                </a:solidFill>
                <a:uFillTx/>
                <a:latin typeface="Arial"/>
                <a:ea typeface="Arial"/>
                <a:cs typeface="Arial"/>
                <a:sym typeface="Arial"/>
              </a:defRPr>
            </a:lvl4pPr>
            <a:lvl5pPr marL="0" marR="0" lvl="4" indent="0" algn="r">
              <a:spcBef>
                <a:spcPts val="0"/>
              </a:spcBef>
              <a:buNone/>
              <a:defRPr sz="1200">
                <a:solidFill>
                  <a:srgbClr val="888888"/>
                </a:solidFill>
                <a:uFillTx/>
                <a:latin typeface="Arial"/>
                <a:ea typeface="Arial"/>
                <a:cs typeface="Arial"/>
                <a:sym typeface="Arial"/>
              </a:defRPr>
            </a:lvl5pPr>
            <a:lvl6pPr marL="0" marR="0" lvl="5" indent="0" algn="r">
              <a:spcBef>
                <a:spcPts val="0"/>
              </a:spcBef>
              <a:buNone/>
              <a:defRPr sz="1200">
                <a:solidFill>
                  <a:srgbClr val="888888"/>
                </a:solidFill>
                <a:uFillTx/>
                <a:latin typeface="Arial"/>
                <a:ea typeface="Arial"/>
                <a:cs typeface="Arial"/>
                <a:sym typeface="Arial"/>
              </a:defRPr>
            </a:lvl6pPr>
            <a:lvl7pPr marL="0" marR="0" lvl="6" indent="0" algn="r">
              <a:spcBef>
                <a:spcPts val="0"/>
              </a:spcBef>
              <a:buNone/>
              <a:defRPr sz="1200">
                <a:solidFill>
                  <a:srgbClr val="888888"/>
                </a:solidFill>
                <a:uFillTx/>
                <a:latin typeface="Arial"/>
                <a:ea typeface="Arial"/>
                <a:cs typeface="Arial"/>
                <a:sym typeface="Arial"/>
              </a:defRPr>
            </a:lvl7pPr>
            <a:lvl8pPr marL="0" marR="0" lvl="7" indent="0" algn="r">
              <a:spcBef>
                <a:spcPts val="0"/>
              </a:spcBef>
              <a:buNone/>
              <a:defRPr sz="1200">
                <a:solidFill>
                  <a:srgbClr val="888888"/>
                </a:solidFill>
                <a:uFillTx/>
                <a:latin typeface="Arial"/>
                <a:ea typeface="Arial"/>
                <a:cs typeface="Arial"/>
                <a:sym typeface="Arial"/>
              </a:defRPr>
            </a:lvl8pPr>
            <a:lvl9pPr marL="0" marR="0" lvl="8" indent="0" algn="r">
              <a:spcBef>
                <a:spcPts val="0"/>
              </a:spcBef>
              <a:buNone/>
              <a:defRPr sz="1200">
                <a:solidFill>
                  <a:srgbClr val="888888"/>
                </a:solidFill>
                <a:uFillTx/>
                <a:latin typeface="Arial"/>
                <a:ea typeface="Arial"/>
                <a:cs typeface="Arial"/>
                <a:sym typeface="Arial"/>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96929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36AE2F-3CB5-429E-AADB-D012844936AF}" type="datetimeFigureOut">
              <a:rPr lang="en-GB" smtClean="0"/>
              <a:t>23/11/2023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1186215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YHGfL Standard">
    <p:spTree>
      <p:nvGrpSpPr>
        <p:cNvPr id="1" name="Shape 155"/>
        <p:cNvGrpSpPr/>
        <p:nvPr/>
      </p:nvGrpSpPr>
      <p:grpSpPr>
        <a:xfrm>
          <a:off x="0" y="0"/>
          <a:ext cx="0" cy="0"/>
          <a:chOff x="0" y="0"/>
          <a:chExt cx="0" cy="0"/>
        </a:xfrm>
      </p:grpSpPr>
      <p:pic>
        <p:nvPicPr>
          <p:cNvPr id="156" name="Google Shape;156;p130" descr="YHGfL_Master.jpg"/>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9239251" y="5641976"/>
            <a:ext cx="2952749" cy="1216025"/>
          </a:xfrm>
          <a:prstGeom prst="rect">
            <a:avLst/>
          </a:prstGeom>
          <a:noFill/>
          <a:ln>
            <a:noFill/>
          </a:ln>
        </p:spPr>
      </p:pic>
      <p:sp>
        <p:nvSpPr>
          <p:cNvPr id="157" name="Google Shape;157;p130"/>
          <p:cNvSpPr>
            <a:spLocks/>
          </p:cNvSpPr>
          <p:nvPr/>
        </p:nvSpPr>
        <p:spPr>
          <a:xfrm>
            <a:off x="4464051" y="6308725"/>
            <a:ext cx="2912533" cy="3698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1F497D"/>
                </a:solidFill>
                <a:effectLst/>
                <a:uLnTx/>
                <a:uFillTx/>
                <a:latin typeface="Arial"/>
                <a:ea typeface="Arial"/>
                <a:cs typeface="Arial"/>
                <a:sym typeface="Arial"/>
              </a:rPr>
              <a:t>http://www.yhgfl.net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8" name="Google Shape;158;p130"/>
          <p:cNvSpPr txBox="1">
            <a:spLocks noGrp="1"/>
          </p:cNvSpPr>
          <p:nvPr>
            <p:ph type="title"/>
          </p:nvPr>
        </p:nvSpPr>
        <p:spPr>
          <a:xfrm>
            <a:off x="609600" y="274638"/>
            <a:ext cx="10972800" cy="706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100"/>
              <a:buFont typeface="Arial"/>
              <a:buNone/>
              <a:defRPr sz="2100" b="1">
                <a:solidFill>
                  <a:schemeClr val="dk2"/>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59" name="Google Shape;159;p130"/>
          <p:cNvSpPr txBox="1">
            <a:spLocks noGrp="1"/>
          </p:cNvSpPr>
          <p:nvPr>
            <p:ph type="body" idx="1"/>
          </p:nvPr>
        </p:nvSpPr>
        <p:spPr>
          <a:xfrm>
            <a:off x="623392" y="1196752"/>
            <a:ext cx="10945216" cy="43924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uFillTx/>
                <a:latin typeface="Arial"/>
                <a:ea typeface="Arial"/>
                <a:cs typeface="Arial"/>
                <a:sym typeface="Arial"/>
              </a:defRPr>
            </a:lvl1pPr>
            <a:lvl2pPr marL="914400" lvl="1" indent="-330200" algn="l">
              <a:spcBef>
                <a:spcPts val="320"/>
              </a:spcBef>
              <a:spcAft>
                <a:spcPts val="0"/>
              </a:spcAft>
              <a:buClr>
                <a:schemeClr val="dk1"/>
              </a:buClr>
              <a:buSzPts val="1600"/>
              <a:buFont typeface="Arial"/>
              <a:buChar char="•"/>
              <a:defRPr sz="1600">
                <a:uFillTx/>
                <a:latin typeface="Arial"/>
                <a:ea typeface="Arial"/>
                <a:cs typeface="Arial"/>
                <a:sym typeface="Arial"/>
              </a:defRPr>
            </a:lvl2pPr>
            <a:lvl3pPr marL="1371600" lvl="2" indent="-317500" algn="l">
              <a:spcBef>
                <a:spcPts val="280"/>
              </a:spcBef>
              <a:spcAft>
                <a:spcPts val="0"/>
              </a:spcAft>
              <a:buClr>
                <a:schemeClr val="dk1"/>
              </a:buClr>
              <a:buSzPts val="1400"/>
              <a:buChar char="•"/>
              <a:defRPr sz="1400">
                <a:uFillTx/>
                <a:latin typeface="Arial"/>
                <a:ea typeface="Arial"/>
                <a:cs typeface="Arial"/>
                <a:sym typeface="Arial"/>
              </a:defRPr>
            </a:lvl3pPr>
            <a:lvl4pPr marL="1828800" lvl="3" indent="-317500" algn="l">
              <a:spcBef>
                <a:spcPts val="280"/>
              </a:spcBef>
              <a:spcAft>
                <a:spcPts val="0"/>
              </a:spcAft>
              <a:buClr>
                <a:schemeClr val="dk1"/>
              </a:buClr>
              <a:buSzPts val="1400"/>
              <a:buChar char="–"/>
              <a:defRPr sz="1400">
                <a:uFillTx/>
                <a:latin typeface="Arial"/>
                <a:ea typeface="Arial"/>
                <a:cs typeface="Arial"/>
                <a:sym typeface="Arial"/>
              </a:defRPr>
            </a:lvl4pPr>
            <a:lvl5pPr marL="2286000" lvl="4" indent="-317500" algn="l">
              <a:spcBef>
                <a:spcPts val="280"/>
              </a:spcBef>
              <a:spcAft>
                <a:spcPts val="0"/>
              </a:spcAft>
              <a:buClr>
                <a:schemeClr val="dk1"/>
              </a:buClr>
              <a:buSzPts val="1400"/>
              <a:buChar char="»"/>
              <a:defRPr sz="1400">
                <a:uFillTx/>
                <a:latin typeface="Arial"/>
                <a:ea typeface="Arial"/>
                <a:cs typeface="Arial"/>
                <a:sym typeface="Arial"/>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60" name="Google Shape;160;p1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161" name="Google Shape;161;p1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1F497D"/>
                </a:solidFill>
                <a:uFillTx/>
                <a:latin typeface="Arial"/>
                <a:ea typeface="Arial"/>
                <a:cs typeface="Arial"/>
                <a:sym typeface="Arial"/>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162" name="Google Shape;162;p1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88888"/>
                </a:solidFill>
                <a:uFillTx/>
                <a:latin typeface="Comic Sans MS"/>
                <a:ea typeface="Comic Sans MS"/>
                <a:cs typeface="Comic Sans MS"/>
                <a:sym typeface="Comic Sans MS"/>
              </a:defRPr>
            </a:lvl1pPr>
            <a:lvl2pPr marL="0" marR="0" lvl="1" indent="0" algn="r">
              <a:spcBef>
                <a:spcPts val="0"/>
              </a:spcBef>
              <a:spcAft>
                <a:spcPts val="0"/>
              </a:spcAft>
              <a:buNone/>
              <a:defRPr sz="1200" b="1">
                <a:solidFill>
                  <a:srgbClr val="888888"/>
                </a:solidFill>
                <a:uFillTx/>
                <a:latin typeface="Comic Sans MS"/>
                <a:ea typeface="Comic Sans MS"/>
                <a:cs typeface="Comic Sans MS"/>
                <a:sym typeface="Comic Sans MS"/>
              </a:defRPr>
            </a:lvl2pPr>
            <a:lvl3pPr marL="0" marR="0" lvl="2" indent="0" algn="r">
              <a:spcBef>
                <a:spcPts val="0"/>
              </a:spcBef>
              <a:spcAft>
                <a:spcPts val="0"/>
              </a:spcAft>
              <a:buNone/>
              <a:defRPr sz="1200" b="1">
                <a:solidFill>
                  <a:srgbClr val="888888"/>
                </a:solidFill>
                <a:uFillTx/>
                <a:latin typeface="Comic Sans MS"/>
                <a:ea typeface="Comic Sans MS"/>
                <a:cs typeface="Comic Sans MS"/>
                <a:sym typeface="Comic Sans MS"/>
              </a:defRPr>
            </a:lvl3pPr>
            <a:lvl4pPr marL="0" marR="0" lvl="3" indent="0" algn="r">
              <a:spcBef>
                <a:spcPts val="0"/>
              </a:spcBef>
              <a:spcAft>
                <a:spcPts val="0"/>
              </a:spcAft>
              <a:buNone/>
              <a:defRPr sz="1200" b="1">
                <a:solidFill>
                  <a:srgbClr val="888888"/>
                </a:solidFill>
                <a:uFillTx/>
                <a:latin typeface="Comic Sans MS"/>
                <a:ea typeface="Comic Sans MS"/>
                <a:cs typeface="Comic Sans MS"/>
                <a:sym typeface="Comic Sans MS"/>
              </a:defRPr>
            </a:lvl4pPr>
            <a:lvl5pPr marL="0" marR="0" lvl="4" indent="0" algn="r">
              <a:spcBef>
                <a:spcPts val="0"/>
              </a:spcBef>
              <a:spcAft>
                <a:spcPts val="0"/>
              </a:spcAft>
              <a:buNone/>
              <a:defRPr sz="1200" b="1">
                <a:solidFill>
                  <a:srgbClr val="888888"/>
                </a:solidFill>
                <a:uFillTx/>
                <a:latin typeface="Comic Sans MS"/>
                <a:ea typeface="Comic Sans MS"/>
                <a:cs typeface="Comic Sans MS"/>
                <a:sym typeface="Comic Sans MS"/>
              </a:defRPr>
            </a:lvl5pPr>
            <a:lvl6pPr marL="0" marR="0" lvl="5" indent="0" algn="r">
              <a:spcBef>
                <a:spcPts val="0"/>
              </a:spcBef>
              <a:spcAft>
                <a:spcPts val="0"/>
              </a:spcAft>
              <a:buNone/>
              <a:defRPr sz="1200" b="1">
                <a:solidFill>
                  <a:srgbClr val="888888"/>
                </a:solidFill>
                <a:uFillTx/>
                <a:latin typeface="Comic Sans MS"/>
                <a:ea typeface="Comic Sans MS"/>
                <a:cs typeface="Comic Sans MS"/>
                <a:sym typeface="Comic Sans MS"/>
              </a:defRPr>
            </a:lvl6pPr>
            <a:lvl7pPr marL="0" marR="0" lvl="6" indent="0" algn="r">
              <a:spcBef>
                <a:spcPts val="0"/>
              </a:spcBef>
              <a:spcAft>
                <a:spcPts val="0"/>
              </a:spcAft>
              <a:buNone/>
              <a:defRPr sz="1200" b="1">
                <a:solidFill>
                  <a:srgbClr val="888888"/>
                </a:solidFill>
                <a:uFillTx/>
                <a:latin typeface="Comic Sans MS"/>
                <a:ea typeface="Comic Sans MS"/>
                <a:cs typeface="Comic Sans MS"/>
                <a:sym typeface="Comic Sans MS"/>
              </a:defRPr>
            </a:lvl7pPr>
            <a:lvl8pPr marL="0" marR="0" lvl="7" indent="0" algn="r">
              <a:spcBef>
                <a:spcPts val="0"/>
              </a:spcBef>
              <a:spcAft>
                <a:spcPts val="0"/>
              </a:spcAft>
              <a:buNone/>
              <a:defRPr sz="1200" b="1">
                <a:solidFill>
                  <a:srgbClr val="888888"/>
                </a:solidFill>
                <a:uFillTx/>
                <a:latin typeface="Comic Sans MS"/>
                <a:ea typeface="Comic Sans MS"/>
                <a:cs typeface="Comic Sans MS"/>
                <a:sym typeface="Comic Sans MS"/>
              </a:defRPr>
            </a:lvl8pPr>
            <a:lvl9pPr marL="0" marR="0" lvl="8" indent="0" algn="r">
              <a:spcBef>
                <a:spcPts val="0"/>
              </a:spcBef>
              <a:spcAft>
                <a:spcPts val="0"/>
              </a:spcAft>
              <a:buNone/>
              <a:defRPr sz="1200" b="1">
                <a:solidFill>
                  <a:srgbClr val="888888"/>
                </a:solidFill>
                <a:uFillTx/>
                <a:latin typeface="Comic Sans MS"/>
                <a:ea typeface="Comic Sans MS"/>
                <a:cs typeface="Comic Sans MS"/>
                <a:sym typeface="Comic Sans MS"/>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191841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Shape 163"/>
        <p:cNvGrpSpPr/>
        <p:nvPr/>
      </p:nvGrpSpPr>
      <p:grpSpPr>
        <a:xfrm>
          <a:off x="0" y="0"/>
          <a:ext cx="0" cy="0"/>
          <a:chOff x="0" y="0"/>
          <a:chExt cx="0" cy="0"/>
        </a:xfrm>
      </p:grpSpPr>
      <p:sp>
        <p:nvSpPr>
          <p:cNvPr id="164" name="Google Shape;164;p1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65" name="Google Shape;165;p131"/>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66" name="Google Shape;166;p131"/>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93500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Shape 167"/>
        <p:cNvGrpSpPr/>
        <p:nvPr/>
      </p:nvGrpSpPr>
      <p:grpSpPr>
        <a:xfrm>
          <a:off x="0" y="0"/>
          <a:ext cx="0" cy="0"/>
          <a:chOff x="0" y="0"/>
          <a:chExt cx="0" cy="0"/>
        </a:xfrm>
      </p:grpSpPr>
      <p:sp>
        <p:nvSpPr>
          <p:cNvPr id="168" name="Google Shape;168;p1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69" name="Google Shape;169;p132"/>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70" name="Google Shape;170;p132"/>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742586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Shape 171"/>
        <p:cNvGrpSpPr/>
        <p:nvPr/>
      </p:nvGrpSpPr>
      <p:grpSpPr>
        <a:xfrm>
          <a:off x="0" y="0"/>
          <a:ext cx="0" cy="0"/>
          <a:chOff x="0" y="0"/>
          <a:chExt cx="0" cy="0"/>
        </a:xfrm>
      </p:grpSpPr>
      <p:sp>
        <p:nvSpPr>
          <p:cNvPr id="172" name="Google Shape;172;p1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73" name="Google Shape;173;p133"/>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74" name="Google Shape;174;p133"/>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749733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Shape 175"/>
        <p:cNvGrpSpPr/>
        <p:nvPr/>
      </p:nvGrpSpPr>
      <p:grpSpPr>
        <a:xfrm>
          <a:off x="0" y="0"/>
          <a:ext cx="0" cy="0"/>
          <a:chOff x="0" y="0"/>
          <a:chExt cx="0" cy="0"/>
        </a:xfrm>
      </p:grpSpPr>
      <p:sp>
        <p:nvSpPr>
          <p:cNvPr id="176" name="Google Shape;176;p1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77" name="Google Shape;177;p13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78" name="Google Shape;178;p134"/>
          <p:cNvSpPr txBox="1">
            <a:spLocks noGrp="1"/>
          </p:cNvSpPr>
          <p:nvPr>
            <p:ph type="body" idx="2"/>
          </p:nvPr>
        </p:nvSpPr>
        <p:spPr>
          <a:xfrm>
            <a:off x="609600" y="2174876"/>
            <a:ext cx="5386917"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79" name="Google Shape;179;p13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80" name="Google Shape;180;p134"/>
          <p:cNvSpPr txBox="1">
            <a:spLocks noGrp="1"/>
          </p:cNvSpPr>
          <p:nvPr>
            <p:ph type="body" idx="4"/>
          </p:nvPr>
        </p:nvSpPr>
        <p:spPr>
          <a:xfrm>
            <a:off x="6193368" y="2174876"/>
            <a:ext cx="5389033"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81" name="Google Shape;181;p134"/>
          <p:cNvSpPr>
            <a:spLocks noGrp="1"/>
          </p:cNvSpPr>
          <p:nvPr>
            <p:ph type="pic" idx="5"/>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356146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Shape 182"/>
        <p:cNvGrpSpPr/>
        <p:nvPr/>
      </p:nvGrpSpPr>
      <p:grpSpPr>
        <a:xfrm>
          <a:off x="0" y="0"/>
          <a:ext cx="0" cy="0"/>
          <a:chOff x="0" y="0"/>
          <a:chExt cx="0" cy="0"/>
        </a:xfrm>
      </p:grpSpPr>
      <p:sp>
        <p:nvSpPr>
          <p:cNvPr id="183" name="Google Shape;183;p1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84" name="Google Shape;184;p135"/>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85" name="Google Shape;185;p135"/>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553509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Shape 186"/>
        <p:cNvGrpSpPr/>
        <p:nvPr/>
      </p:nvGrpSpPr>
      <p:grpSpPr>
        <a:xfrm>
          <a:off x="0" y="0"/>
          <a:ext cx="0" cy="0"/>
          <a:chOff x="0" y="0"/>
          <a:chExt cx="0" cy="0"/>
        </a:xfrm>
      </p:grpSpPr>
      <p:sp>
        <p:nvSpPr>
          <p:cNvPr id="187" name="Google Shape;187;p1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88" name="Google Shape;188;p13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89" name="Google Shape;189;p136"/>
          <p:cNvSpPr txBox="1">
            <a:spLocks noGrp="1"/>
          </p:cNvSpPr>
          <p:nvPr>
            <p:ph type="body" idx="2"/>
          </p:nvPr>
        </p:nvSpPr>
        <p:spPr>
          <a:xfrm>
            <a:off x="609600" y="2174876"/>
            <a:ext cx="5386917"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90" name="Google Shape;190;p13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191" name="Google Shape;191;p136"/>
          <p:cNvSpPr txBox="1">
            <a:spLocks noGrp="1"/>
          </p:cNvSpPr>
          <p:nvPr>
            <p:ph type="body" idx="4"/>
          </p:nvPr>
        </p:nvSpPr>
        <p:spPr>
          <a:xfrm>
            <a:off x="6193368" y="2174876"/>
            <a:ext cx="5389033"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192" name="Google Shape;192;p136"/>
          <p:cNvSpPr>
            <a:spLocks noGrp="1"/>
          </p:cNvSpPr>
          <p:nvPr>
            <p:ph type="pic" idx="5"/>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718241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Shape 193"/>
        <p:cNvGrpSpPr/>
        <p:nvPr/>
      </p:nvGrpSpPr>
      <p:grpSpPr>
        <a:xfrm>
          <a:off x="0" y="0"/>
          <a:ext cx="0" cy="0"/>
          <a:chOff x="0" y="0"/>
          <a:chExt cx="0" cy="0"/>
        </a:xfrm>
      </p:grpSpPr>
      <p:sp>
        <p:nvSpPr>
          <p:cNvPr id="194" name="Google Shape;194;p1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95" name="Google Shape;195;p137"/>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196" name="Google Shape;196;p137"/>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881562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Shape 197"/>
        <p:cNvGrpSpPr/>
        <p:nvPr/>
      </p:nvGrpSpPr>
      <p:grpSpPr>
        <a:xfrm>
          <a:off x="0" y="0"/>
          <a:ext cx="0" cy="0"/>
          <a:chOff x="0" y="0"/>
          <a:chExt cx="0" cy="0"/>
        </a:xfrm>
      </p:grpSpPr>
      <p:sp>
        <p:nvSpPr>
          <p:cNvPr id="198" name="Google Shape;198;p1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199" name="Google Shape;199;p138"/>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00" name="Google Shape;200;p138"/>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4017155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Shape 201"/>
        <p:cNvGrpSpPr/>
        <p:nvPr/>
      </p:nvGrpSpPr>
      <p:grpSpPr>
        <a:xfrm>
          <a:off x="0" y="0"/>
          <a:ext cx="0" cy="0"/>
          <a:chOff x="0" y="0"/>
          <a:chExt cx="0" cy="0"/>
        </a:xfrm>
      </p:grpSpPr>
      <p:sp>
        <p:nvSpPr>
          <p:cNvPr id="202" name="Google Shape;202;p1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03" name="Google Shape;203;p139"/>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04" name="Google Shape;204;p139"/>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04244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6AE2F-3CB5-429E-AADB-D012844936AF}" type="datetimeFigureOut">
              <a:rPr lang="en-GB" smtClean="0"/>
              <a:t>23/11/2023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122052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Shape 205"/>
        <p:cNvGrpSpPr/>
        <p:nvPr/>
      </p:nvGrpSpPr>
      <p:grpSpPr>
        <a:xfrm>
          <a:off x="0" y="0"/>
          <a:ext cx="0" cy="0"/>
          <a:chOff x="0" y="0"/>
          <a:chExt cx="0" cy="0"/>
        </a:xfrm>
      </p:grpSpPr>
      <p:sp>
        <p:nvSpPr>
          <p:cNvPr id="206" name="Google Shape;206;p1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07" name="Google Shape;207;p140"/>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08" name="Google Shape;208;p140"/>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5556580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Shape 209"/>
        <p:cNvGrpSpPr/>
        <p:nvPr/>
      </p:nvGrpSpPr>
      <p:grpSpPr>
        <a:xfrm>
          <a:off x="0" y="0"/>
          <a:ext cx="0" cy="0"/>
          <a:chOff x="0" y="0"/>
          <a:chExt cx="0" cy="0"/>
        </a:xfrm>
      </p:grpSpPr>
      <p:sp>
        <p:nvSpPr>
          <p:cNvPr id="210" name="Google Shape;210;p1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11" name="Google Shape;211;p141"/>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12" name="Google Shape;212;p141"/>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2775721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Shape 213"/>
        <p:cNvGrpSpPr/>
        <p:nvPr/>
      </p:nvGrpSpPr>
      <p:grpSpPr>
        <a:xfrm>
          <a:off x="0" y="0"/>
          <a:ext cx="0" cy="0"/>
          <a:chOff x="0" y="0"/>
          <a:chExt cx="0" cy="0"/>
        </a:xfrm>
      </p:grpSpPr>
      <p:sp>
        <p:nvSpPr>
          <p:cNvPr id="214" name="Google Shape;214;p1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15" name="Google Shape;215;p142"/>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16" name="Google Shape;216;p142"/>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627517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Shape 217"/>
        <p:cNvGrpSpPr/>
        <p:nvPr/>
      </p:nvGrpSpPr>
      <p:grpSpPr>
        <a:xfrm>
          <a:off x="0" y="0"/>
          <a:ext cx="0" cy="0"/>
          <a:chOff x="0" y="0"/>
          <a:chExt cx="0" cy="0"/>
        </a:xfrm>
      </p:grpSpPr>
      <p:sp>
        <p:nvSpPr>
          <p:cNvPr id="218" name="Google Shape;218;p1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19" name="Google Shape;219;p143"/>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20" name="Google Shape;220;p143"/>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504952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Shape 221"/>
        <p:cNvGrpSpPr/>
        <p:nvPr/>
      </p:nvGrpSpPr>
      <p:grpSpPr>
        <a:xfrm>
          <a:off x="0" y="0"/>
          <a:ext cx="0" cy="0"/>
          <a:chOff x="0" y="0"/>
          <a:chExt cx="0" cy="0"/>
        </a:xfrm>
      </p:grpSpPr>
      <p:sp>
        <p:nvSpPr>
          <p:cNvPr id="222" name="Google Shape;222;p1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23" name="Google Shape;223;p144"/>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24" name="Google Shape;224;p144"/>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450023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Blank">
    <p:spTree>
      <p:nvGrpSpPr>
        <p:cNvPr id="1" name="Shape 225"/>
        <p:cNvGrpSpPr/>
        <p:nvPr/>
      </p:nvGrpSpPr>
      <p:grpSpPr>
        <a:xfrm>
          <a:off x="0" y="0"/>
          <a:ext cx="0" cy="0"/>
          <a:chOff x="0" y="0"/>
          <a:chExt cx="0" cy="0"/>
        </a:xfrm>
      </p:grpSpPr>
      <p:sp>
        <p:nvSpPr>
          <p:cNvPr id="226" name="Google Shape;226;p145"/>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078669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YHGfL Standard">
    <p:spTree>
      <p:nvGrpSpPr>
        <p:cNvPr id="1" name="Shape 227"/>
        <p:cNvGrpSpPr/>
        <p:nvPr/>
      </p:nvGrpSpPr>
      <p:grpSpPr>
        <a:xfrm>
          <a:off x="0" y="0"/>
          <a:ext cx="0" cy="0"/>
          <a:chOff x="0" y="0"/>
          <a:chExt cx="0" cy="0"/>
        </a:xfrm>
      </p:grpSpPr>
      <p:pic>
        <p:nvPicPr>
          <p:cNvPr id="228" name="Google Shape;228;p146" descr="YHGfL_Master.jpg"/>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9239251" y="5641976"/>
            <a:ext cx="2952749" cy="1216025"/>
          </a:xfrm>
          <a:prstGeom prst="rect">
            <a:avLst/>
          </a:prstGeom>
          <a:noFill/>
          <a:ln>
            <a:noFill/>
          </a:ln>
        </p:spPr>
      </p:pic>
      <p:sp>
        <p:nvSpPr>
          <p:cNvPr id="229" name="Google Shape;229;p146"/>
          <p:cNvSpPr>
            <a:spLocks/>
          </p:cNvSpPr>
          <p:nvPr/>
        </p:nvSpPr>
        <p:spPr>
          <a:xfrm>
            <a:off x="4464051" y="6308725"/>
            <a:ext cx="2912533" cy="3698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1F497D"/>
                </a:solidFill>
                <a:effectLst/>
                <a:uLnTx/>
                <a:uFillTx/>
                <a:latin typeface="Arial"/>
                <a:ea typeface="Arial"/>
                <a:cs typeface="Arial"/>
                <a:sym typeface="Arial"/>
              </a:rPr>
              <a:t>http://www.yhgfl.net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0" name="Google Shape;230;p146"/>
          <p:cNvSpPr txBox="1">
            <a:spLocks noGrp="1"/>
          </p:cNvSpPr>
          <p:nvPr>
            <p:ph type="title"/>
          </p:nvPr>
        </p:nvSpPr>
        <p:spPr>
          <a:xfrm>
            <a:off x="609600" y="274638"/>
            <a:ext cx="10972800" cy="706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100"/>
              <a:buFont typeface="Arial"/>
              <a:buNone/>
              <a:defRPr sz="2100" b="1">
                <a:solidFill>
                  <a:schemeClr val="dk2"/>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31" name="Google Shape;231;p146"/>
          <p:cNvSpPr txBox="1">
            <a:spLocks noGrp="1"/>
          </p:cNvSpPr>
          <p:nvPr>
            <p:ph type="body" idx="1"/>
          </p:nvPr>
        </p:nvSpPr>
        <p:spPr>
          <a:xfrm>
            <a:off x="623392" y="1196752"/>
            <a:ext cx="10945216" cy="43924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uFillTx/>
                <a:latin typeface="Arial"/>
                <a:ea typeface="Arial"/>
                <a:cs typeface="Arial"/>
                <a:sym typeface="Arial"/>
              </a:defRPr>
            </a:lvl1pPr>
            <a:lvl2pPr marL="914400" lvl="1" indent="-330200" algn="l">
              <a:spcBef>
                <a:spcPts val="320"/>
              </a:spcBef>
              <a:spcAft>
                <a:spcPts val="0"/>
              </a:spcAft>
              <a:buClr>
                <a:schemeClr val="dk1"/>
              </a:buClr>
              <a:buSzPts val="1600"/>
              <a:buFont typeface="Arial"/>
              <a:buChar char="•"/>
              <a:defRPr sz="1600">
                <a:uFillTx/>
                <a:latin typeface="Arial"/>
                <a:ea typeface="Arial"/>
                <a:cs typeface="Arial"/>
                <a:sym typeface="Arial"/>
              </a:defRPr>
            </a:lvl2pPr>
            <a:lvl3pPr marL="1371600" lvl="2" indent="-317500" algn="l">
              <a:spcBef>
                <a:spcPts val="280"/>
              </a:spcBef>
              <a:spcAft>
                <a:spcPts val="0"/>
              </a:spcAft>
              <a:buClr>
                <a:schemeClr val="dk1"/>
              </a:buClr>
              <a:buSzPts val="1400"/>
              <a:buChar char="•"/>
              <a:defRPr sz="1400">
                <a:uFillTx/>
                <a:latin typeface="Arial"/>
                <a:ea typeface="Arial"/>
                <a:cs typeface="Arial"/>
                <a:sym typeface="Arial"/>
              </a:defRPr>
            </a:lvl3pPr>
            <a:lvl4pPr marL="1828800" lvl="3" indent="-317500" algn="l">
              <a:spcBef>
                <a:spcPts val="280"/>
              </a:spcBef>
              <a:spcAft>
                <a:spcPts val="0"/>
              </a:spcAft>
              <a:buClr>
                <a:schemeClr val="dk1"/>
              </a:buClr>
              <a:buSzPts val="1400"/>
              <a:buChar char="–"/>
              <a:defRPr sz="1400">
                <a:uFillTx/>
                <a:latin typeface="Arial"/>
                <a:ea typeface="Arial"/>
                <a:cs typeface="Arial"/>
                <a:sym typeface="Arial"/>
              </a:defRPr>
            </a:lvl4pPr>
            <a:lvl5pPr marL="2286000" lvl="4" indent="-317500" algn="l">
              <a:spcBef>
                <a:spcPts val="280"/>
              </a:spcBef>
              <a:spcAft>
                <a:spcPts val="0"/>
              </a:spcAft>
              <a:buClr>
                <a:schemeClr val="dk1"/>
              </a:buClr>
              <a:buSzPts val="1400"/>
              <a:buChar char="»"/>
              <a:defRPr sz="1400">
                <a:uFillTx/>
                <a:latin typeface="Arial"/>
                <a:ea typeface="Arial"/>
                <a:cs typeface="Arial"/>
                <a:sym typeface="Arial"/>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32" name="Google Shape;232;p1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33" name="Google Shape;233;p1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1F497D"/>
                </a:solidFill>
                <a:uFillTx/>
                <a:latin typeface="Arial"/>
                <a:ea typeface="Arial"/>
                <a:cs typeface="Arial"/>
                <a:sym typeface="Arial"/>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34" name="Google Shape;234;p1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88888"/>
                </a:solidFill>
                <a:uFillTx/>
                <a:latin typeface="Comic Sans MS"/>
                <a:ea typeface="Comic Sans MS"/>
                <a:cs typeface="Comic Sans MS"/>
                <a:sym typeface="Comic Sans MS"/>
              </a:defRPr>
            </a:lvl1pPr>
            <a:lvl2pPr marL="0" marR="0" lvl="1" indent="0" algn="r">
              <a:spcBef>
                <a:spcPts val="0"/>
              </a:spcBef>
              <a:spcAft>
                <a:spcPts val="0"/>
              </a:spcAft>
              <a:buNone/>
              <a:defRPr sz="1200" b="1">
                <a:solidFill>
                  <a:srgbClr val="888888"/>
                </a:solidFill>
                <a:uFillTx/>
                <a:latin typeface="Comic Sans MS"/>
                <a:ea typeface="Comic Sans MS"/>
                <a:cs typeface="Comic Sans MS"/>
                <a:sym typeface="Comic Sans MS"/>
              </a:defRPr>
            </a:lvl2pPr>
            <a:lvl3pPr marL="0" marR="0" lvl="2" indent="0" algn="r">
              <a:spcBef>
                <a:spcPts val="0"/>
              </a:spcBef>
              <a:spcAft>
                <a:spcPts val="0"/>
              </a:spcAft>
              <a:buNone/>
              <a:defRPr sz="1200" b="1">
                <a:solidFill>
                  <a:srgbClr val="888888"/>
                </a:solidFill>
                <a:uFillTx/>
                <a:latin typeface="Comic Sans MS"/>
                <a:ea typeface="Comic Sans MS"/>
                <a:cs typeface="Comic Sans MS"/>
                <a:sym typeface="Comic Sans MS"/>
              </a:defRPr>
            </a:lvl3pPr>
            <a:lvl4pPr marL="0" marR="0" lvl="3" indent="0" algn="r">
              <a:spcBef>
                <a:spcPts val="0"/>
              </a:spcBef>
              <a:spcAft>
                <a:spcPts val="0"/>
              </a:spcAft>
              <a:buNone/>
              <a:defRPr sz="1200" b="1">
                <a:solidFill>
                  <a:srgbClr val="888888"/>
                </a:solidFill>
                <a:uFillTx/>
                <a:latin typeface="Comic Sans MS"/>
                <a:ea typeface="Comic Sans MS"/>
                <a:cs typeface="Comic Sans MS"/>
                <a:sym typeface="Comic Sans MS"/>
              </a:defRPr>
            </a:lvl4pPr>
            <a:lvl5pPr marL="0" marR="0" lvl="4" indent="0" algn="r">
              <a:spcBef>
                <a:spcPts val="0"/>
              </a:spcBef>
              <a:spcAft>
                <a:spcPts val="0"/>
              </a:spcAft>
              <a:buNone/>
              <a:defRPr sz="1200" b="1">
                <a:solidFill>
                  <a:srgbClr val="888888"/>
                </a:solidFill>
                <a:uFillTx/>
                <a:latin typeface="Comic Sans MS"/>
                <a:ea typeface="Comic Sans MS"/>
                <a:cs typeface="Comic Sans MS"/>
                <a:sym typeface="Comic Sans MS"/>
              </a:defRPr>
            </a:lvl5pPr>
            <a:lvl6pPr marL="0" marR="0" lvl="5" indent="0" algn="r">
              <a:spcBef>
                <a:spcPts val="0"/>
              </a:spcBef>
              <a:spcAft>
                <a:spcPts val="0"/>
              </a:spcAft>
              <a:buNone/>
              <a:defRPr sz="1200" b="1">
                <a:solidFill>
                  <a:srgbClr val="888888"/>
                </a:solidFill>
                <a:uFillTx/>
                <a:latin typeface="Comic Sans MS"/>
                <a:ea typeface="Comic Sans MS"/>
                <a:cs typeface="Comic Sans MS"/>
                <a:sym typeface="Comic Sans MS"/>
              </a:defRPr>
            </a:lvl6pPr>
            <a:lvl7pPr marL="0" marR="0" lvl="6" indent="0" algn="r">
              <a:spcBef>
                <a:spcPts val="0"/>
              </a:spcBef>
              <a:spcAft>
                <a:spcPts val="0"/>
              </a:spcAft>
              <a:buNone/>
              <a:defRPr sz="1200" b="1">
                <a:solidFill>
                  <a:srgbClr val="888888"/>
                </a:solidFill>
                <a:uFillTx/>
                <a:latin typeface="Comic Sans MS"/>
                <a:ea typeface="Comic Sans MS"/>
                <a:cs typeface="Comic Sans MS"/>
                <a:sym typeface="Comic Sans MS"/>
              </a:defRPr>
            </a:lvl7pPr>
            <a:lvl8pPr marL="0" marR="0" lvl="7" indent="0" algn="r">
              <a:spcBef>
                <a:spcPts val="0"/>
              </a:spcBef>
              <a:spcAft>
                <a:spcPts val="0"/>
              </a:spcAft>
              <a:buNone/>
              <a:defRPr sz="1200" b="1">
                <a:solidFill>
                  <a:srgbClr val="888888"/>
                </a:solidFill>
                <a:uFillTx/>
                <a:latin typeface="Comic Sans MS"/>
                <a:ea typeface="Comic Sans MS"/>
                <a:cs typeface="Comic Sans MS"/>
                <a:sym typeface="Comic Sans MS"/>
              </a:defRPr>
            </a:lvl8pPr>
            <a:lvl9pPr marL="0" marR="0" lvl="8" indent="0" algn="r">
              <a:spcBef>
                <a:spcPts val="0"/>
              </a:spcBef>
              <a:spcAft>
                <a:spcPts val="0"/>
              </a:spcAft>
              <a:buNone/>
              <a:defRPr sz="1200" b="1">
                <a:solidFill>
                  <a:srgbClr val="888888"/>
                </a:solidFill>
                <a:uFillTx/>
                <a:latin typeface="Comic Sans MS"/>
                <a:ea typeface="Comic Sans MS"/>
                <a:cs typeface="Comic Sans MS"/>
                <a:sym typeface="Comic Sans MS"/>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336618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Shape 235"/>
        <p:cNvGrpSpPr/>
        <p:nvPr/>
      </p:nvGrpSpPr>
      <p:grpSpPr>
        <a:xfrm>
          <a:off x="0" y="0"/>
          <a:ext cx="0" cy="0"/>
          <a:chOff x="0" y="0"/>
          <a:chExt cx="0" cy="0"/>
        </a:xfrm>
      </p:grpSpPr>
      <p:sp>
        <p:nvSpPr>
          <p:cNvPr id="236" name="Google Shape;236;p1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37" name="Google Shape;237;p14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238" name="Google Shape;238;p14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Tree>
    <p:extLst>
      <p:ext uri="{BB962C8B-B14F-4D97-AF65-F5344CB8AC3E}">
        <p14:creationId xmlns:p14="http://schemas.microsoft.com/office/powerpoint/2010/main" val="3886230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4_YHGfL Standard">
    <p:spTree>
      <p:nvGrpSpPr>
        <p:cNvPr id="1" name="Shape 239"/>
        <p:cNvGrpSpPr/>
        <p:nvPr/>
      </p:nvGrpSpPr>
      <p:grpSpPr>
        <a:xfrm>
          <a:off x="0" y="0"/>
          <a:ext cx="0" cy="0"/>
          <a:chOff x="0" y="0"/>
          <a:chExt cx="0" cy="0"/>
        </a:xfrm>
      </p:grpSpPr>
      <p:sp>
        <p:nvSpPr>
          <p:cNvPr id="240" name="Google Shape;240;p148"/>
          <p:cNvSpPr txBox="1">
            <a:spLocks noGrp="1"/>
          </p:cNvSpPr>
          <p:nvPr>
            <p:ph type="title"/>
          </p:nvPr>
        </p:nvSpPr>
        <p:spPr>
          <a:xfrm>
            <a:off x="609600" y="274638"/>
            <a:ext cx="10972800" cy="706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100"/>
              <a:buFont typeface="Arial"/>
              <a:buNone/>
              <a:defRPr sz="2100" b="1">
                <a:solidFill>
                  <a:schemeClr val="dk2"/>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41" name="Google Shape;241;p148"/>
          <p:cNvSpPr txBox="1">
            <a:spLocks noGrp="1"/>
          </p:cNvSpPr>
          <p:nvPr>
            <p:ph type="body" idx="1"/>
          </p:nvPr>
        </p:nvSpPr>
        <p:spPr>
          <a:xfrm>
            <a:off x="623392" y="1196752"/>
            <a:ext cx="10945216" cy="43924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uFillTx/>
                <a:latin typeface="Arial"/>
                <a:ea typeface="Arial"/>
                <a:cs typeface="Arial"/>
                <a:sym typeface="Arial"/>
              </a:defRPr>
            </a:lvl1pPr>
            <a:lvl2pPr marL="914400" lvl="1" indent="-330200" algn="l">
              <a:spcBef>
                <a:spcPts val="320"/>
              </a:spcBef>
              <a:spcAft>
                <a:spcPts val="0"/>
              </a:spcAft>
              <a:buClr>
                <a:schemeClr val="dk1"/>
              </a:buClr>
              <a:buSzPts val="1600"/>
              <a:buFont typeface="Arial"/>
              <a:buChar char="•"/>
              <a:defRPr sz="1600">
                <a:uFillTx/>
                <a:latin typeface="Arial"/>
                <a:ea typeface="Arial"/>
                <a:cs typeface="Arial"/>
                <a:sym typeface="Arial"/>
              </a:defRPr>
            </a:lvl2pPr>
            <a:lvl3pPr marL="1371600" lvl="2" indent="-317500" algn="l">
              <a:spcBef>
                <a:spcPts val="280"/>
              </a:spcBef>
              <a:spcAft>
                <a:spcPts val="0"/>
              </a:spcAft>
              <a:buClr>
                <a:schemeClr val="dk1"/>
              </a:buClr>
              <a:buSzPts val="1400"/>
              <a:buChar char="•"/>
              <a:defRPr sz="1400">
                <a:uFillTx/>
                <a:latin typeface="Arial"/>
                <a:ea typeface="Arial"/>
                <a:cs typeface="Arial"/>
                <a:sym typeface="Arial"/>
              </a:defRPr>
            </a:lvl3pPr>
            <a:lvl4pPr marL="1828800" lvl="3" indent="-317500" algn="l">
              <a:spcBef>
                <a:spcPts val="280"/>
              </a:spcBef>
              <a:spcAft>
                <a:spcPts val="0"/>
              </a:spcAft>
              <a:buClr>
                <a:schemeClr val="dk1"/>
              </a:buClr>
              <a:buSzPts val="1400"/>
              <a:buChar char="–"/>
              <a:defRPr sz="1400">
                <a:uFillTx/>
                <a:latin typeface="Arial"/>
                <a:ea typeface="Arial"/>
                <a:cs typeface="Arial"/>
                <a:sym typeface="Arial"/>
              </a:defRPr>
            </a:lvl4pPr>
            <a:lvl5pPr marL="2286000" lvl="4" indent="-317500" algn="l">
              <a:spcBef>
                <a:spcPts val="280"/>
              </a:spcBef>
              <a:spcAft>
                <a:spcPts val="0"/>
              </a:spcAft>
              <a:buClr>
                <a:schemeClr val="dk1"/>
              </a:buClr>
              <a:buSzPts val="1400"/>
              <a:buChar char="»"/>
              <a:defRPr sz="1400">
                <a:uFillTx/>
                <a:latin typeface="Arial"/>
                <a:ea typeface="Arial"/>
                <a:cs typeface="Arial"/>
                <a:sym typeface="Arial"/>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42" name="Google Shape;242;p1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rgbClr val="888888"/>
                </a:solidFill>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43" name="Google Shape;243;p1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88888"/>
                </a:solidFill>
                <a:uFillTx/>
                <a:latin typeface="Comic Sans MS"/>
                <a:ea typeface="Comic Sans MS"/>
                <a:cs typeface="Comic Sans MS"/>
                <a:sym typeface="Comic Sans MS"/>
              </a:defRPr>
            </a:lvl1pPr>
            <a:lvl2pPr marL="0" marR="0" lvl="1" indent="0" algn="r">
              <a:spcBef>
                <a:spcPts val="0"/>
              </a:spcBef>
              <a:spcAft>
                <a:spcPts val="0"/>
              </a:spcAft>
              <a:buNone/>
              <a:defRPr sz="1200" b="1">
                <a:solidFill>
                  <a:srgbClr val="888888"/>
                </a:solidFill>
                <a:uFillTx/>
                <a:latin typeface="Comic Sans MS"/>
                <a:ea typeface="Comic Sans MS"/>
                <a:cs typeface="Comic Sans MS"/>
                <a:sym typeface="Comic Sans MS"/>
              </a:defRPr>
            </a:lvl2pPr>
            <a:lvl3pPr marL="0" marR="0" lvl="2" indent="0" algn="r">
              <a:spcBef>
                <a:spcPts val="0"/>
              </a:spcBef>
              <a:spcAft>
                <a:spcPts val="0"/>
              </a:spcAft>
              <a:buNone/>
              <a:defRPr sz="1200" b="1">
                <a:solidFill>
                  <a:srgbClr val="888888"/>
                </a:solidFill>
                <a:uFillTx/>
                <a:latin typeface="Comic Sans MS"/>
                <a:ea typeface="Comic Sans MS"/>
                <a:cs typeface="Comic Sans MS"/>
                <a:sym typeface="Comic Sans MS"/>
              </a:defRPr>
            </a:lvl3pPr>
            <a:lvl4pPr marL="0" marR="0" lvl="3" indent="0" algn="r">
              <a:spcBef>
                <a:spcPts val="0"/>
              </a:spcBef>
              <a:spcAft>
                <a:spcPts val="0"/>
              </a:spcAft>
              <a:buNone/>
              <a:defRPr sz="1200" b="1">
                <a:solidFill>
                  <a:srgbClr val="888888"/>
                </a:solidFill>
                <a:uFillTx/>
                <a:latin typeface="Comic Sans MS"/>
                <a:ea typeface="Comic Sans MS"/>
                <a:cs typeface="Comic Sans MS"/>
                <a:sym typeface="Comic Sans MS"/>
              </a:defRPr>
            </a:lvl4pPr>
            <a:lvl5pPr marL="0" marR="0" lvl="4" indent="0" algn="r">
              <a:spcBef>
                <a:spcPts val="0"/>
              </a:spcBef>
              <a:spcAft>
                <a:spcPts val="0"/>
              </a:spcAft>
              <a:buNone/>
              <a:defRPr sz="1200" b="1">
                <a:solidFill>
                  <a:srgbClr val="888888"/>
                </a:solidFill>
                <a:uFillTx/>
                <a:latin typeface="Comic Sans MS"/>
                <a:ea typeface="Comic Sans MS"/>
                <a:cs typeface="Comic Sans MS"/>
                <a:sym typeface="Comic Sans MS"/>
              </a:defRPr>
            </a:lvl5pPr>
            <a:lvl6pPr marL="0" marR="0" lvl="5" indent="0" algn="r">
              <a:spcBef>
                <a:spcPts val="0"/>
              </a:spcBef>
              <a:spcAft>
                <a:spcPts val="0"/>
              </a:spcAft>
              <a:buNone/>
              <a:defRPr sz="1200" b="1">
                <a:solidFill>
                  <a:srgbClr val="888888"/>
                </a:solidFill>
                <a:uFillTx/>
                <a:latin typeface="Comic Sans MS"/>
                <a:ea typeface="Comic Sans MS"/>
                <a:cs typeface="Comic Sans MS"/>
                <a:sym typeface="Comic Sans MS"/>
              </a:defRPr>
            </a:lvl6pPr>
            <a:lvl7pPr marL="0" marR="0" lvl="6" indent="0" algn="r">
              <a:spcBef>
                <a:spcPts val="0"/>
              </a:spcBef>
              <a:spcAft>
                <a:spcPts val="0"/>
              </a:spcAft>
              <a:buNone/>
              <a:defRPr sz="1200" b="1">
                <a:solidFill>
                  <a:srgbClr val="888888"/>
                </a:solidFill>
                <a:uFillTx/>
                <a:latin typeface="Comic Sans MS"/>
                <a:ea typeface="Comic Sans MS"/>
                <a:cs typeface="Comic Sans MS"/>
                <a:sym typeface="Comic Sans MS"/>
              </a:defRPr>
            </a:lvl7pPr>
            <a:lvl8pPr marL="0" marR="0" lvl="7" indent="0" algn="r">
              <a:spcBef>
                <a:spcPts val="0"/>
              </a:spcBef>
              <a:spcAft>
                <a:spcPts val="0"/>
              </a:spcAft>
              <a:buNone/>
              <a:defRPr sz="1200" b="1">
                <a:solidFill>
                  <a:srgbClr val="888888"/>
                </a:solidFill>
                <a:uFillTx/>
                <a:latin typeface="Comic Sans MS"/>
                <a:ea typeface="Comic Sans MS"/>
                <a:cs typeface="Comic Sans MS"/>
                <a:sym typeface="Comic Sans MS"/>
              </a:defRPr>
            </a:lvl8pPr>
            <a:lvl9pPr marL="0" marR="0" lvl="8" indent="0" algn="r">
              <a:spcBef>
                <a:spcPts val="0"/>
              </a:spcBef>
              <a:spcAft>
                <a:spcPts val="0"/>
              </a:spcAft>
              <a:buNone/>
              <a:defRPr sz="1200" b="1">
                <a:solidFill>
                  <a:srgbClr val="888888"/>
                </a:solidFill>
                <a:uFillTx/>
                <a:latin typeface="Comic Sans MS"/>
                <a:ea typeface="Comic Sans MS"/>
                <a:cs typeface="Comic Sans MS"/>
                <a:sym typeface="Comic Sans MS"/>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293472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Shape 244"/>
        <p:cNvGrpSpPr/>
        <p:nvPr/>
      </p:nvGrpSpPr>
      <p:grpSpPr>
        <a:xfrm>
          <a:off x="0" y="0"/>
          <a:ext cx="0" cy="0"/>
          <a:chOff x="0" y="0"/>
          <a:chExt cx="0" cy="0"/>
        </a:xfrm>
      </p:grpSpPr>
      <p:sp>
        <p:nvSpPr>
          <p:cNvPr id="245" name="Google Shape;245;p149"/>
          <p:cNvSpPr txBox="1">
            <a:spLocks noGrp="1"/>
          </p:cNvSpPr>
          <p:nvPr>
            <p:ph type="title"/>
          </p:nvPr>
        </p:nvSpPr>
        <p:spPr>
          <a:xfrm>
            <a:off x="-609600" y="14478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46" name="Google Shape;246;p1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rgbClr val="888888"/>
                </a:solidFill>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47" name="Google Shape;247;p1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888888"/>
                </a:solidFill>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48" name="Google Shape;248;p149"/>
          <p:cNvSpPr txBox="1">
            <a:spLocks noGrp="1"/>
          </p:cNvSpPr>
          <p:nvPr>
            <p:ph type="sldNum" idx="12"/>
          </p:nvPr>
        </p:nvSpPr>
        <p:spPr>
          <a:xfrm>
            <a:off x="83312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88888"/>
                </a:solidFill>
                <a:uFillTx/>
                <a:latin typeface="Comic Sans MS"/>
                <a:ea typeface="Comic Sans MS"/>
                <a:cs typeface="Comic Sans MS"/>
                <a:sym typeface="Comic Sans MS"/>
              </a:defRPr>
            </a:lvl1pPr>
            <a:lvl2pPr marL="0" marR="0" lvl="1" indent="0" algn="r">
              <a:spcBef>
                <a:spcPts val="0"/>
              </a:spcBef>
              <a:spcAft>
                <a:spcPts val="0"/>
              </a:spcAft>
              <a:buNone/>
              <a:defRPr sz="1200" b="1">
                <a:solidFill>
                  <a:srgbClr val="888888"/>
                </a:solidFill>
                <a:uFillTx/>
                <a:latin typeface="Comic Sans MS"/>
                <a:ea typeface="Comic Sans MS"/>
                <a:cs typeface="Comic Sans MS"/>
                <a:sym typeface="Comic Sans MS"/>
              </a:defRPr>
            </a:lvl2pPr>
            <a:lvl3pPr marL="0" marR="0" lvl="2" indent="0" algn="r">
              <a:spcBef>
                <a:spcPts val="0"/>
              </a:spcBef>
              <a:spcAft>
                <a:spcPts val="0"/>
              </a:spcAft>
              <a:buNone/>
              <a:defRPr sz="1200" b="1">
                <a:solidFill>
                  <a:srgbClr val="888888"/>
                </a:solidFill>
                <a:uFillTx/>
                <a:latin typeface="Comic Sans MS"/>
                <a:ea typeface="Comic Sans MS"/>
                <a:cs typeface="Comic Sans MS"/>
                <a:sym typeface="Comic Sans MS"/>
              </a:defRPr>
            </a:lvl3pPr>
            <a:lvl4pPr marL="0" marR="0" lvl="3" indent="0" algn="r">
              <a:spcBef>
                <a:spcPts val="0"/>
              </a:spcBef>
              <a:spcAft>
                <a:spcPts val="0"/>
              </a:spcAft>
              <a:buNone/>
              <a:defRPr sz="1200" b="1">
                <a:solidFill>
                  <a:srgbClr val="888888"/>
                </a:solidFill>
                <a:uFillTx/>
                <a:latin typeface="Comic Sans MS"/>
                <a:ea typeface="Comic Sans MS"/>
                <a:cs typeface="Comic Sans MS"/>
                <a:sym typeface="Comic Sans MS"/>
              </a:defRPr>
            </a:lvl4pPr>
            <a:lvl5pPr marL="0" marR="0" lvl="4" indent="0" algn="r">
              <a:spcBef>
                <a:spcPts val="0"/>
              </a:spcBef>
              <a:spcAft>
                <a:spcPts val="0"/>
              </a:spcAft>
              <a:buNone/>
              <a:defRPr sz="1200" b="1">
                <a:solidFill>
                  <a:srgbClr val="888888"/>
                </a:solidFill>
                <a:uFillTx/>
                <a:latin typeface="Comic Sans MS"/>
                <a:ea typeface="Comic Sans MS"/>
                <a:cs typeface="Comic Sans MS"/>
                <a:sym typeface="Comic Sans MS"/>
              </a:defRPr>
            </a:lvl5pPr>
            <a:lvl6pPr marL="0" marR="0" lvl="5" indent="0" algn="r">
              <a:spcBef>
                <a:spcPts val="0"/>
              </a:spcBef>
              <a:spcAft>
                <a:spcPts val="0"/>
              </a:spcAft>
              <a:buNone/>
              <a:defRPr sz="1200" b="1">
                <a:solidFill>
                  <a:srgbClr val="888888"/>
                </a:solidFill>
                <a:uFillTx/>
                <a:latin typeface="Comic Sans MS"/>
                <a:ea typeface="Comic Sans MS"/>
                <a:cs typeface="Comic Sans MS"/>
                <a:sym typeface="Comic Sans MS"/>
              </a:defRPr>
            </a:lvl6pPr>
            <a:lvl7pPr marL="0" marR="0" lvl="6" indent="0" algn="r">
              <a:spcBef>
                <a:spcPts val="0"/>
              </a:spcBef>
              <a:spcAft>
                <a:spcPts val="0"/>
              </a:spcAft>
              <a:buNone/>
              <a:defRPr sz="1200" b="1">
                <a:solidFill>
                  <a:srgbClr val="888888"/>
                </a:solidFill>
                <a:uFillTx/>
                <a:latin typeface="Comic Sans MS"/>
                <a:ea typeface="Comic Sans MS"/>
                <a:cs typeface="Comic Sans MS"/>
                <a:sym typeface="Comic Sans MS"/>
              </a:defRPr>
            </a:lvl7pPr>
            <a:lvl8pPr marL="0" marR="0" lvl="7" indent="0" algn="r">
              <a:spcBef>
                <a:spcPts val="0"/>
              </a:spcBef>
              <a:spcAft>
                <a:spcPts val="0"/>
              </a:spcAft>
              <a:buNone/>
              <a:defRPr sz="1200" b="1">
                <a:solidFill>
                  <a:srgbClr val="888888"/>
                </a:solidFill>
                <a:uFillTx/>
                <a:latin typeface="Comic Sans MS"/>
                <a:ea typeface="Comic Sans MS"/>
                <a:cs typeface="Comic Sans MS"/>
                <a:sym typeface="Comic Sans MS"/>
              </a:defRPr>
            </a:lvl8pPr>
            <a:lvl9pPr marL="0" marR="0" lvl="8" indent="0" algn="r">
              <a:spcBef>
                <a:spcPts val="0"/>
              </a:spcBef>
              <a:spcAft>
                <a:spcPts val="0"/>
              </a:spcAft>
              <a:buNone/>
              <a:defRPr sz="1200" b="1">
                <a:solidFill>
                  <a:srgbClr val="888888"/>
                </a:solidFill>
                <a:uFillTx/>
                <a:latin typeface="Comic Sans MS"/>
                <a:ea typeface="Comic Sans MS"/>
                <a:cs typeface="Comic Sans MS"/>
                <a:sym typeface="Comic Sans MS"/>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237303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36AE2F-3CB5-429E-AADB-D012844936AF}"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18970820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Shape 249"/>
        <p:cNvGrpSpPr/>
        <p:nvPr/>
      </p:nvGrpSpPr>
      <p:grpSpPr>
        <a:xfrm>
          <a:off x="0" y="0"/>
          <a:ext cx="0" cy="0"/>
          <a:chOff x="0" y="0"/>
          <a:chExt cx="0" cy="0"/>
        </a:xfrm>
      </p:grpSpPr>
      <p:sp>
        <p:nvSpPr>
          <p:cNvPr id="250" name="Google Shape;250;p150"/>
          <p:cNvSpPr txBox="1">
            <a:spLocks noGrp="1"/>
          </p:cNvSpPr>
          <p:nvPr>
            <p:ph type="title"/>
          </p:nvPr>
        </p:nvSpPr>
        <p:spPr>
          <a:xfrm>
            <a:off x="-609600" y="1447800"/>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51" name="Google Shape;251;p1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solidFill>
                  <a:srgbClr val="888888"/>
                </a:solidFill>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52" name="Google Shape;252;p1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888888"/>
                </a:solidFill>
                <a:uFillTx/>
                <a:latin typeface="Comic Sans MS"/>
                <a:ea typeface="Comic Sans MS"/>
                <a:cs typeface="Comic Sans MS"/>
                <a:sym typeface="Comic Sans MS"/>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53" name="Google Shape;253;p150"/>
          <p:cNvSpPr txBox="1">
            <a:spLocks noGrp="1"/>
          </p:cNvSpPr>
          <p:nvPr>
            <p:ph type="sldNum" idx="12"/>
          </p:nvPr>
        </p:nvSpPr>
        <p:spPr>
          <a:xfrm>
            <a:off x="833120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88888"/>
                </a:solidFill>
                <a:uFillTx/>
                <a:latin typeface="Comic Sans MS"/>
                <a:ea typeface="Comic Sans MS"/>
                <a:cs typeface="Comic Sans MS"/>
                <a:sym typeface="Comic Sans MS"/>
              </a:defRPr>
            </a:lvl1pPr>
            <a:lvl2pPr marL="0" marR="0" lvl="1" indent="0" algn="r">
              <a:spcBef>
                <a:spcPts val="0"/>
              </a:spcBef>
              <a:spcAft>
                <a:spcPts val="0"/>
              </a:spcAft>
              <a:buNone/>
              <a:defRPr sz="1200" b="1">
                <a:solidFill>
                  <a:srgbClr val="888888"/>
                </a:solidFill>
                <a:uFillTx/>
                <a:latin typeface="Comic Sans MS"/>
                <a:ea typeface="Comic Sans MS"/>
                <a:cs typeface="Comic Sans MS"/>
                <a:sym typeface="Comic Sans MS"/>
              </a:defRPr>
            </a:lvl2pPr>
            <a:lvl3pPr marL="0" marR="0" lvl="2" indent="0" algn="r">
              <a:spcBef>
                <a:spcPts val="0"/>
              </a:spcBef>
              <a:spcAft>
                <a:spcPts val="0"/>
              </a:spcAft>
              <a:buNone/>
              <a:defRPr sz="1200" b="1">
                <a:solidFill>
                  <a:srgbClr val="888888"/>
                </a:solidFill>
                <a:uFillTx/>
                <a:latin typeface="Comic Sans MS"/>
                <a:ea typeface="Comic Sans MS"/>
                <a:cs typeface="Comic Sans MS"/>
                <a:sym typeface="Comic Sans MS"/>
              </a:defRPr>
            </a:lvl3pPr>
            <a:lvl4pPr marL="0" marR="0" lvl="3" indent="0" algn="r">
              <a:spcBef>
                <a:spcPts val="0"/>
              </a:spcBef>
              <a:spcAft>
                <a:spcPts val="0"/>
              </a:spcAft>
              <a:buNone/>
              <a:defRPr sz="1200" b="1">
                <a:solidFill>
                  <a:srgbClr val="888888"/>
                </a:solidFill>
                <a:uFillTx/>
                <a:latin typeface="Comic Sans MS"/>
                <a:ea typeface="Comic Sans MS"/>
                <a:cs typeface="Comic Sans MS"/>
                <a:sym typeface="Comic Sans MS"/>
              </a:defRPr>
            </a:lvl4pPr>
            <a:lvl5pPr marL="0" marR="0" lvl="4" indent="0" algn="r">
              <a:spcBef>
                <a:spcPts val="0"/>
              </a:spcBef>
              <a:spcAft>
                <a:spcPts val="0"/>
              </a:spcAft>
              <a:buNone/>
              <a:defRPr sz="1200" b="1">
                <a:solidFill>
                  <a:srgbClr val="888888"/>
                </a:solidFill>
                <a:uFillTx/>
                <a:latin typeface="Comic Sans MS"/>
                <a:ea typeface="Comic Sans MS"/>
                <a:cs typeface="Comic Sans MS"/>
                <a:sym typeface="Comic Sans MS"/>
              </a:defRPr>
            </a:lvl5pPr>
            <a:lvl6pPr marL="0" marR="0" lvl="5" indent="0" algn="r">
              <a:spcBef>
                <a:spcPts val="0"/>
              </a:spcBef>
              <a:spcAft>
                <a:spcPts val="0"/>
              </a:spcAft>
              <a:buNone/>
              <a:defRPr sz="1200" b="1">
                <a:solidFill>
                  <a:srgbClr val="888888"/>
                </a:solidFill>
                <a:uFillTx/>
                <a:latin typeface="Comic Sans MS"/>
                <a:ea typeface="Comic Sans MS"/>
                <a:cs typeface="Comic Sans MS"/>
                <a:sym typeface="Comic Sans MS"/>
              </a:defRPr>
            </a:lvl6pPr>
            <a:lvl7pPr marL="0" marR="0" lvl="6" indent="0" algn="r">
              <a:spcBef>
                <a:spcPts val="0"/>
              </a:spcBef>
              <a:spcAft>
                <a:spcPts val="0"/>
              </a:spcAft>
              <a:buNone/>
              <a:defRPr sz="1200" b="1">
                <a:solidFill>
                  <a:srgbClr val="888888"/>
                </a:solidFill>
                <a:uFillTx/>
                <a:latin typeface="Comic Sans MS"/>
                <a:ea typeface="Comic Sans MS"/>
                <a:cs typeface="Comic Sans MS"/>
                <a:sym typeface="Comic Sans MS"/>
              </a:defRPr>
            </a:lvl7pPr>
            <a:lvl8pPr marL="0" marR="0" lvl="7" indent="0" algn="r">
              <a:spcBef>
                <a:spcPts val="0"/>
              </a:spcBef>
              <a:spcAft>
                <a:spcPts val="0"/>
              </a:spcAft>
              <a:buNone/>
              <a:defRPr sz="1200" b="1">
                <a:solidFill>
                  <a:srgbClr val="888888"/>
                </a:solidFill>
                <a:uFillTx/>
                <a:latin typeface="Comic Sans MS"/>
                <a:ea typeface="Comic Sans MS"/>
                <a:cs typeface="Comic Sans MS"/>
                <a:sym typeface="Comic Sans MS"/>
              </a:defRPr>
            </a:lvl8pPr>
            <a:lvl9pPr marL="0" marR="0" lvl="8" indent="0" algn="r">
              <a:spcBef>
                <a:spcPts val="0"/>
              </a:spcBef>
              <a:spcAft>
                <a:spcPts val="0"/>
              </a:spcAft>
              <a:buNone/>
              <a:defRPr sz="1200" b="1">
                <a:solidFill>
                  <a:srgbClr val="888888"/>
                </a:solidFill>
                <a:uFillTx/>
                <a:latin typeface="Comic Sans MS"/>
                <a:ea typeface="Comic Sans MS"/>
                <a:cs typeface="Comic Sans MS"/>
                <a:sym typeface="Comic Sans MS"/>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18198184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_Comparison">
    <p:spTree>
      <p:nvGrpSpPr>
        <p:cNvPr id="1" name="Shape 254"/>
        <p:cNvGrpSpPr/>
        <p:nvPr/>
      </p:nvGrpSpPr>
      <p:grpSpPr>
        <a:xfrm>
          <a:off x="0" y="0"/>
          <a:ext cx="0" cy="0"/>
          <a:chOff x="0" y="0"/>
          <a:chExt cx="0" cy="0"/>
        </a:xfrm>
      </p:grpSpPr>
      <p:sp>
        <p:nvSpPr>
          <p:cNvPr id="255" name="Google Shape;255;p1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56" name="Google Shape;256;p15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257" name="Google Shape;257;p151"/>
          <p:cNvSpPr txBox="1">
            <a:spLocks noGrp="1"/>
          </p:cNvSpPr>
          <p:nvPr>
            <p:ph type="body" idx="2"/>
          </p:nvPr>
        </p:nvSpPr>
        <p:spPr>
          <a:xfrm>
            <a:off x="609600" y="2174876"/>
            <a:ext cx="5386917"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258" name="Google Shape;258;p15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259" name="Google Shape;259;p151"/>
          <p:cNvSpPr txBox="1">
            <a:spLocks noGrp="1"/>
          </p:cNvSpPr>
          <p:nvPr>
            <p:ph type="body" idx="4"/>
          </p:nvPr>
        </p:nvSpPr>
        <p:spPr>
          <a:xfrm>
            <a:off x="6193368" y="2174876"/>
            <a:ext cx="5389033"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260" name="Google Shape;260;p151"/>
          <p:cNvSpPr>
            <a:spLocks noGrp="1"/>
          </p:cNvSpPr>
          <p:nvPr>
            <p:ph type="pic" idx="5"/>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356320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Shape 261"/>
        <p:cNvGrpSpPr/>
        <p:nvPr/>
      </p:nvGrpSpPr>
      <p:grpSpPr>
        <a:xfrm>
          <a:off x="0" y="0"/>
          <a:ext cx="0" cy="0"/>
          <a:chOff x="0" y="0"/>
          <a:chExt cx="0" cy="0"/>
        </a:xfrm>
      </p:grpSpPr>
      <p:sp>
        <p:nvSpPr>
          <p:cNvPr id="262" name="Google Shape;262;p1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63" name="Google Shape;263;p15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64" name="Google Shape;264;p1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65" name="Google Shape;265;p1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66" name="Google Shape;266;p1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73E87"/>
                </a:solidFill>
                <a:uFillTx/>
              </a:defRPr>
            </a:lvl1pPr>
            <a:lvl2pPr marL="0" lvl="1" indent="0" algn="r">
              <a:spcBef>
                <a:spcPts val="0"/>
              </a:spcBef>
              <a:buNone/>
              <a:defRPr>
                <a:solidFill>
                  <a:srgbClr val="073E87"/>
                </a:solidFill>
                <a:uFillTx/>
              </a:defRPr>
            </a:lvl2pPr>
            <a:lvl3pPr marL="0" lvl="2" indent="0" algn="r">
              <a:spcBef>
                <a:spcPts val="0"/>
              </a:spcBef>
              <a:buNone/>
              <a:defRPr>
                <a:solidFill>
                  <a:srgbClr val="073E87"/>
                </a:solidFill>
                <a:uFillTx/>
              </a:defRPr>
            </a:lvl3pPr>
            <a:lvl4pPr marL="0" lvl="3" indent="0" algn="r">
              <a:spcBef>
                <a:spcPts val="0"/>
              </a:spcBef>
              <a:buNone/>
              <a:defRPr>
                <a:solidFill>
                  <a:srgbClr val="073E87"/>
                </a:solidFill>
                <a:uFillTx/>
              </a:defRPr>
            </a:lvl4pPr>
            <a:lvl5pPr marL="0" lvl="4" indent="0" algn="r">
              <a:spcBef>
                <a:spcPts val="0"/>
              </a:spcBef>
              <a:buNone/>
              <a:defRPr>
                <a:solidFill>
                  <a:srgbClr val="073E87"/>
                </a:solidFill>
                <a:uFillTx/>
              </a:defRPr>
            </a:lvl5pPr>
            <a:lvl6pPr marL="0" lvl="5" indent="0" algn="r">
              <a:spcBef>
                <a:spcPts val="0"/>
              </a:spcBef>
              <a:buNone/>
              <a:defRPr>
                <a:solidFill>
                  <a:srgbClr val="073E87"/>
                </a:solidFill>
                <a:uFillTx/>
              </a:defRPr>
            </a:lvl6pPr>
            <a:lvl7pPr marL="0" lvl="6" indent="0" algn="r">
              <a:spcBef>
                <a:spcPts val="0"/>
              </a:spcBef>
              <a:buNone/>
              <a:defRPr>
                <a:solidFill>
                  <a:srgbClr val="073E87"/>
                </a:solidFill>
                <a:uFillTx/>
              </a:defRPr>
            </a:lvl7pPr>
            <a:lvl8pPr marL="0" lvl="7" indent="0" algn="r">
              <a:spcBef>
                <a:spcPts val="0"/>
              </a:spcBef>
              <a:buNone/>
              <a:defRPr>
                <a:solidFill>
                  <a:srgbClr val="073E87"/>
                </a:solidFill>
                <a:uFillTx/>
              </a:defRPr>
            </a:lvl8pPr>
            <a:lvl9pPr marL="0" lvl="8" indent="0" algn="r">
              <a:spcBef>
                <a:spcPts val="0"/>
              </a:spcBef>
              <a:buNone/>
              <a:defRPr>
                <a:solidFill>
                  <a:srgbClr val="073E87"/>
                </a:solidFill>
                <a:uFillTx/>
              </a:defRPr>
            </a:lvl9pPr>
          </a:lstStyle>
          <a:p>
            <a:pPr>
              <a:buClr>
                <a:srgbClr val="000000"/>
              </a:buClr>
              <a:defRPr/>
            </a:pPr>
            <a:fld id="{00000000-1234-1234-1234-123412341234}" type="slidenum">
              <a:rPr lang="en-GB" kern="0" smtClean="0"/>
              <a:pPr>
                <a:buClr>
                  <a:srgbClr val="000000"/>
                </a:buClr>
                <a:defRPr/>
              </a:pPr>
              <a:t>‹#›</a:t>
            </a:fld>
            <a:endParaRPr lang="en-GB" kern="0" dirty="0"/>
          </a:p>
        </p:txBody>
      </p:sp>
      <p:pic>
        <p:nvPicPr>
          <p:cNvPr id="267" name="Google Shape;267;p152"/>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416480" y="5805265"/>
            <a:ext cx="1351208" cy="948651"/>
          </a:xfrm>
          <a:prstGeom prst="rect">
            <a:avLst/>
          </a:prstGeom>
          <a:noFill/>
          <a:ln>
            <a:noFill/>
          </a:ln>
        </p:spPr>
      </p:pic>
    </p:spTree>
    <p:extLst>
      <p:ext uri="{BB962C8B-B14F-4D97-AF65-F5344CB8AC3E}">
        <p14:creationId xmlns:p14="http://schemas.microsoft.com/office/powerpoint/2010/main" val="1113054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Shape 268"/>
        <p:cNvGrpSpPr/>
        <p:nvPr/>
      </p:nvGrpSpPr>
      <p:grpSpPr>
        <a:xfrm>
          <a:off x="0" y="0"/>
          <a:ext cx="0" cy="0"/>
          <a:chOff x="0" y="0"/>
          <a:chExt cx="0" cy="0"/>
        </a:xfrm>
      </p:grpSpPr>
      <p:sp>
        <p:nvSpPr>
          <p:cNvPr id="269" name="Google Shape;269;p1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70" name="Google Shape;270;p15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
        <p:nvSpPr>
          <p:cNvPr id="271" name="Google Shape;271;p15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uFillTx/>
              </a:defRPr>
            </a:lvl1pPr>
            <a:lvl2pPr marL="914400" lvl="1" indent="-381000" algn="l">
              <a:spcBef>
                <a:spcPts val="480"/>
              </a:spcBef>
              <a:spcAft>
                <a:spcPts val="0"/>
              </a:spcAft>
              <a:buClr>
                <a:schemeClr val="dk1"/>
              </a:buClr>
              <a:buSzPts val="2400"/>
              <a:buChar char="–"/>
              <a:defRPr sz="2400">
                <a:uFillTx/>
              </a:defRPr>
            </a:lvl2pPr>
            <a:lvl3pPr marL="1371600" lvl="2" indent="-355600" algn="l">
              <a:spcBef>
                <a:spcPts val="400"/>
              </a:spcBef>
              <a:spcAft>
                <a:spcPts val="0"/>
              </a:spcAft>
              <a:buClr>
                <a:schemeClr val="dk1"/>
              </a:buClr>
              <a:buSzPts val="2000"/>
              <a:buChar char="•"/>
              <a:defRPr sz="2000">
                <a:uFillTx/>
              </a:defRPr>
            </a:lvl3pPr>
            <a:lvl4pPr marL="1828800" lvl="3" indent="-342900" algn="l">
              <a:spcBef>
                <a:spcPts val="360"/>
              </a:spcBef>
              <a:spcAft>
                <a:spcPts val="0"/>
              </a:spcAft>
              <a:buClr>
                <a:schemeClr val="dk1"/>
              </a:buClr>
              <a:buSzPts val="1800"/>
              <a:buChar char="–"/>
              <a:defRPr sz="1800">
                <a:uFillTx/>
              </a:defRPr>
            </a:lvl4pPr>
            <a:lvl5pPr marL="2286000" lvl="4" indent="-342900" algn="l">
              <a:spcBef>
                <a:spcPts val="360"/>
              </a:spcBef>
              <a:spcAft>
                <a:spcPts val="0"/>
              </a:spcAft>
              <a:buClr>
                <a:schemeClr val="dk1"/>
              </a:buClr>
              <a:buSzPts val="1800"/>
              <a:buChar char="»"/>
              <a:defRPr sz="1800">
                <a:uFillTx/>
              </a:defRPr>
            </a:lvl5pPr>
            <a:lvl6pPr marL="2743200" lvl="5" indent="-342900" algn="l">
              <a:spcBef>
                <a:spcPts val="360"/>
              </a:spcBef>
              <a:spcAft>
                <a:spcPts val="0"/>
              </a:spcAft>
              <a:buClr>
                <a:schemeClr val="dk1"/>
              </a:buClr>
              <a:buSzPts val="1800"/>
              <a:buChar char="•"/>
              <a:defRPr sz="1800">
                <a:uFillTx/>
              </a:defRPr>
            </a:lvl6pPr>
            <a:lvl7pPr marL="3200400" lvl="6" indent="-342900" algn="l">
              <a:spcBef>
                <a:spcPts val="360"/>
              </a:spcBef>
              <a:spcAft>
                <a:spcPts val="0"/>
              </a:spcAft>
              <a:buClr>
                <a:schemeClr val="dk1"/>
              </a:buClr>
              <a:buSzPts val="1800"/>
              <a:buChar char="•"/>
              <a:defRPr sz="1800">
                <a:uFillTx/>
              </a:defRPr>
            </a:lvl7pPr>
            <a:lvl8pPr marL="3657600" lvl="7" indent="-342900" algn="l">
              <a:spcBef>
                <a:spcPts val="360"/>
              </a:spcBef>
              <a:spcAft>
                <a:spcPts val="0"/>
              </a:spcAft>
              <a:buClr>
                <a:schemeClr val="dk1"/>
              </a:buClr>
              <a:buSzPts val="1800"/>
              <a:buChar char="•"/>
              <a:defRPr sz="1800">
                <a:uFillTx/>
              </a:defRPr>
            </a:lvl8pPr>
            <a:lvl9pPr marL="4114800" lvl="8" indent="-342900" algn="l">
              <a:spcBef>
                <a:spcPts val="360"/>
              </a:spcBef>
              <a:spcAft>
                <a:spcPts val="0"/>
              </a:spcAft>
              <a:buClr>
                <a:schemeClr val="dk1"/>
              </a:buClr>
              <a:buSzPts val="1800"/>
              <a:buChar char="•"/>
              <a:defRPr sz="1800">
                <a:uFillTx/>
              </a:defRPr>
            </a:lvl9pPr>
          </a:lstStyle>
          <a:p>
            <a:endParaRPr/>
          </a:p>
        </p:txBody>
      </p:sp>
    </p:spTree>
    <p:extLst>
      <p:ext uri="{BB962C8B-B14F-4D97-AF65-F5344CB8AC3E}">
        <p14:creationId xmlns:p14="http://schemas.microsoft.com/office/powerpoint/2010/main" val="1420902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YHGfL Standard">
    <p:spTree>
      <p:nvGrpSpPr>
        <p:cNvPr id="1" name="Shape 272"/>
        <p:cNvGrpSpPr/>
        <p:nvPr/>
      </p:nvGrpSpPr>
      <p:grpSpPr>
        <a:xfrm>
          <a:off x="0" y="0"/>
          <a:ext cx="0" cy="0"/>
          <a:chOff x="0" y="0"/>
          <a:chExt cx="0" cy="0"/>
        </a:xfrm>
      </p:grpSpPr>
      <p:pic>
        <p:nvPicPr>
          <p:cNvPr id="273" name="Google Shape;273;p154" descr="YHGfL_Master.jpg"/>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9239251" y="5641976"/>
            <a:ext cx="2952749" cy="1216025"/>
          </a:xfrm>
          <a:prstGeom prst="rect">
            <a:avLst/>
          </a:prstGeom>
          <a:noFill/>
          <a:ln>
            <a:noFill/>
          </a:ln>
        </p:spPr>
      </p:pic>
      <p:sp>
        <p:nvSpPr>
          <p:cNvPr id="274" name="Google Shape;274;p154"/>
          <p:cNvSpPr>
            <a:spLocks/>
          </p:cNvSpPr>
          <p:nvPr/>
        </p:nvSpPr>
        <p:spPr>
          <a:xfrm>
            <a:off x="4464051" y="6308725"/>
            <a:ext cx="2912533" cy="3698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1F497D"/>
                </a:solidFill>
                <a:effectLst/>
                <a:uLnTx/>
                <a:uFillTx/>
                <a:latin typeface="Arial"/>
                <a:ea typeface="Arial"/>
                <a:cs typeface="Arial"/>
                <a:sym typeface="Arial"/>
              </a:rPr>
              <a:t>http://www.yhgfl.net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5" name="Google Shape;275;p154"/>
          <p:cNvSpPr txBox="1">
            <a:spLocks noGrp="1"/>
          </p:cNvSpPr>
          <p:nvPr>
            <p:ph type="title"/>
          </p:nvPr>
        </p:nvSpPr>
        <p:spPr>
          <a:xfrm>
            <a:off x="609600" y="274638"/>
            <a:ext cx="10972800" cy="706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100"/>
              <a:buFont typeface="Arial"/>
              <a:buNone/>
              <a:defRPr sz="2100" b="1">
                <a:solidFill>
                  <a:schemeClr val="dk2"/>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76" name="Google Shape;276;p154"/>
          <p:cNvSpPr txBox="1">
            <a:spLocks noGrp="1"/>
          </p:cNvSpPr>
          <p:nvPr>
            <p:ph type="body" idx="1"/>
          </p:nvPr>
        </p:nvSpPr>
        <p:spPr>
          <a:xfrm>
            <a:off x="623392" y="1196752"/>
            <a:ext cx="10945216" cy="43924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uFillTx/>
                <a:latin typeface="Arial"/>
                <a:ea typeface="Arial"/>
                <a:cs typeface="Arial"/>
                <a:sym typeface="Arial"/>
              </a:defRPr>
            </a:lvl1pPr>
            <a:lvl2pPr marL="914400" lvl="1" indent="-330200" algn="l">
              <a:spcBef>
                <a:spcPts val="320"/>
              </a:spcBef>
              <a:spcAft>
                <a:spcPts val="0"/>
              </a:spcAft>
              <a:buClr>
                <a:schemeClr val="dk1"/>
              </a:buClr>
              <a:buSzPts val="1600"/>
              <a:buFont typeface="Arial"/>
              <a:buChar char="•"/>
              <a:defRPr sz="1600">
                <a:uFillTx/>
                <a:latin typeface="Arial"/>
                <a:ea typeface="Arial"/>
                <a:cs typeface="Arial"/>
                <a:sym typeface="Arial"/>
              </a:defRPr>
            </a:lvl2pPr>
            <a:lvl3pPr marL="1371600" lvl="2" indent="-317500" algn="l">
              <a:spcBef>
                <a:spcPts val="280"/>
              </a:spcBef>
              <a:spcAft>
                <a:spcPts val="0"/>
              </a:spcAft>
              <a:buClr>
                <a:schemeClr val="dk1"/>
              </a:buClr>
              <a:buSzPts val="1400"/>
              <a:buChar char="•"/>
              <a:defRPr sz="1400">
                <a:uFillTx/>
                <a:latin typeface="Arial"/>
                <a:ea typeface="Arial"/>
                <a:cs typeface="Arial"/>
                <a:sym typeface="Arial"/>
              </a:defRPr>
            </a:lvl3pPr>
            <a:lvl4pPr marL="1828800" lvl="3" indent="-317500" algn="l">
              <a:spcBef>
                <a:spcPts val="280"/>
              </a:spcBef>
              <a:spcAft>
                <a:spcPts val="0"/>
              </a:spcAft>
              <a:buClr>
                <a:schemeClr val="dk1"/>
              </a:buClr>
              <a:buSzPts val="1400"/>
              <a:buChar char="–"/>
              <a:defRPr sz="1400">
                <a:uFillTx/>
                <a:latin typeface="Arial"/>
                <a:ea typeface="Arial"/>
                <a:cs typeface="Arial"/>
                <a:sym typeface="Arial"/>
              </a:defRPr>
            </a:lvl4pPr>
            <a:lvl5pPr marL="2286000" lvl="4" indent="-317500" algn="l">
              <a:spcBef>
                <a:spcPts val="280"/>
              </a:spcBef>
              <a:spcAft>
                <a:spcPts val="0"/>
              </a:spcAft>
              <a:buClr>
                <a:schemeClr val="dk1"/>
              </a:buClr>
              <a:buSzPts val="1400"/>
              <a:buChar char="»"/>
              <a:defRPr sz="1400">
                <a:uFillTx/>
                <a:latin typeface="Arial"/>
                <a:ea typeface="Arial"/>
                <a:cs typeface="Arial"/>
                <a:sym typeface="Arial"/>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77" name="Google Shape;277;p1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78" name="Google Shape;278;p1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1F497D"/>
                </a:solidFill>
                <a:uFillTx/>
                <a:latin typeface="Arial"/>
                <a:ea typeface="Arial"/>
                <a:cs typeface="Arial"/>
                <a:sym typeface="Arial"/>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279" name="Google Shape;279;p1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uFillTx/>
                <a:latin typeface="Arial"/>
                <a:ea typeface="Arial"/>
                <a:cs typeface="Arial"/>
                <a:sym typeface="Arial"/>
              </a:defRPr>
            </a:lvl1pPr>
            <a:lvl2pPr marL="0" marR="0" lvl="1" indent="0" algn="r">
              <a:spcBef>
                <a:spcPts val="0"/>
              </a:spcBef>
              <a:buNone/>
              <a:defRPr sz="1200">
                <a:solidFill>
                  <a:srgbClr val="888888"/>
                </a:solidFill>
                <a:uFillTx/>
                <a:latin typeface="Arial"/>
                <a:ea typeface="Arial"/>
                <a:cs typeface="Arial"/>
                <a:sym typeface="Arial"/>
              </a:defRPr>
            </a:lvl2pPr>
            <a:lvl3pPr marL="0" marR="0" lvl="2" indent="0" algn="r">
              <a:spcBef>
                <a:spcPts val="0"/>
              </a:spcBef>
              <a:buNone/>
              <a:defRPr sz="1200">
                <a:solidFill>
                  <a:srgbClr val="888888"/>
                </a:solidFill>
                <a:uFillTx/>
                <a:latin typeface="Arial"/>
                <a:ea typeface="Arial"/>
                <a:cs typeface="Arial"/>
                <a:sym typeface="Arial"/>
              </a:defRPr>
            </a:lvl3pPr>
            <a:lvl4pPr marL="0" marR="0" lvl="3" indent="0" algn="r">
              <a:spcBef>
                <a:spcPts val="0"/>
              </a:spcBef>
              <a:buNone/>
              <a:defRPr sz="1200">
                <a:solidFill>
                  <a:srgbClr val="888888"/>
                </a:solidFill>
                <a:uFillTx/>
                <a:latin typeface="Arial"/>
                <a:ea typeface="Arial"/>
                <a:cs typeface="Arial"/>
                <a:sym typeface="Arial"/>
              </a:defRPr>
            </a:lvl4pPr>
            <a:lvl5pPr marL="0" marR="0" lvl="4" indent="0" algn="r">
              <a:spcBef>
                <a:spcPts val="0"/>
              </a:spcBef>
              <a:buNone/>
              <a:defRPr sz="1200">
                <a:solidFill>
                  <a:srgbClr val="888888"/>
                </a:solidFill>
                <a:uFillTx/>
                <a:latin typeface="Arial"/>
                <a:ea typeface="Arial"/>
                <a:cs typeface="Arial"/>
                <a:sym typeface="Arial"/>
              </a:defRPr>
            </a:lvl5pPr>
            <a:lvl6pPr marL="0" marR="0" lvl="5" indent="0" algn="r">
              <a:spcBef>
                <a:spcPts val="0"/>
              </a:spcBef>
              <a:buNone/>
              <a:defRPr sz="1200">
                <a:solidFill>
                  <a:srgbClr val="888888"/>
                </a:solidFill>
                <a:uFillTx/>
                <a:latin typeface="Arial"/>
                <a:ea typeface="Arial"/>
                <a:cs typeface="Arial"/>
                <a:sym typeface="Arial"/>
              </a:defRPr>
            </a:lvl6pPr>
            <a:lvl7pPr marL="0" marR="0" lvl="6" indent="0" algn="r">
              <a:spcBef>
                <a:spcPts val="0"/>
              </a:spcBef>
              <a:buNone/>
              <a:defRPr sz="1200">
                <a:solidFill>
                  <a:srgbClr val="888888"/>
                </a:solidFill>
                <a:uFillTx/>
                <a:latin typeface="Arial"/>
                <a:ea typeface="Arial"/>
                <a:cs typeface="Arial"/>
                <a:sym typeface="Arial"/>
              </a:defRPr>
            </a:lvl7pPr>
            <a:lvl8pPr marL="0" marR="0" lvl="7" indent="0" algn="r">
              <a:spcBef>
                <a:spcPts val="0"/>
              </a:spcBef>
              <a:buNone/>
              <a:defRPr sz="1200">
                <a:solidFill>
                  <a:srgbClr val="888888"/>
                </a:solidFill>
                <a:uFillTx/>
                <a:latin typeface="Arial"/>
                <a:ea typeface="Arial"/>
                <a:cs typeface="Arial"/>
                <a:sym typeface="Arial"/>
              </a:defRPr>
            </a:lvl8pPr>
            <a:lvl9pPr marL="0" marR="0" lvl="8" indent="0" algn="r">
              <a:spcBef>
                <a:spcPts val="0"/>
              </a:spcBef>
              <a:buNone/>
              <a:defRPr sz="1200">
                <a:solidFill>
                  <a:srgbClr val="888888"/>
                </a:solidFill>
                <a:uFillTx/>
                <a:latin typeface="Arial"/>
                <a:ea typeface="Arial"/>
                <a:cs typeface="Arial"/>
                <a:sym typeface="Arial"/>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23470284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Shape 280"/>
        <p:cNvGrpSpPr/>
        <p:nvPr/>
      </p:nvGrpSpPr>
      <p:grpSpPr>
        <a:xfrm>
          <a:off x="0" y="0"/>
          <a:ext cx="0" cy="0"/>
          <a:chOff x="0" y="0"/>
          <a:chExt cx="0" cy="0"/>
        </a:xfrm>
      </p:grpSpPr>
      <p:sp>
        <p:nvSpPr>
          <p:cNvPr id="281" name="Google Shape;281;p15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82" name="Google Shape;282;p155"/>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83" name="Google Shape;283;p155"/>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411799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Shape 284"/>
        <p:cNvGrpSpPr/>
        <p:nvPr/>
      </p:nvGrpSpPr>
      <p:grpSpPr>
        <a:xfrm>
          <a:off x="0" y="0"/>
          <a:ext cx="0" cy="0"/>
          <a:chOff x="0" y="0"/>
          <a:chExt cx="0" cy="0"/>
        </a:xfrm>
      </p:grpSpPr>
      <p:sp>
        <p:nvSpPr>
          <p:cNvPr id="285" name="Google Shape;285;p1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86" name="Google Shape;286;p156"/>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87" name="Google Shape;287;p156"/>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0675654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Shape 288"/>
        <p:cNvGrpSpPr/>
        <p:nvPr/>
      </p:nvGrpSpPr>
      <p:grpSpPr>
        <a:xfrm>
          <a:off x="0" y="0"/>
          <a:ext cx="0" cy="0"/>
          <a:chOff x="0" y="0"/>
          <a:chExt cx="0" cy="0"/>
        </a:xfrm>
      </p:grpSpPr>
      <p:sp>
        <p:nvSpPr>
          <p:cNvPr id="289" name="Google Shape;289;p1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90" name="Google Shape;290;p157"/>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291" name="Google Shape;291;p157"/>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40513539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6_Comparison">
    <p:spTree>
      <p:nvGrpSpPr>
        <p:cNvPr id="1" name="Shape 292"/>
        <p:cNvGrpSpPr/>
        <p:nvPr/>
      </p:nvGrpSpPr>
      <p:grpSpPr>
        <a:xfrm>
          <a:off x="0" y="0"/>
          <a:ext cx="0" cy="0"/>
          <a:chOff x="0" y="0"/>
          <a:chExt cx="0" cy="0"/>
        </a:xfrm>
      </p:grpSpPr>
      <p:sp>
        <p:nvSpPr>
          <p:cNvPr id="293" name="Google Shape;293;p1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294" name="Google Shape;294;p15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295" name="Google Shape;295;p158"/>
          <p:cNvSpPr txBox="1">
            <a:spLocks noGrp="1"/>
          </p:cNvSpPr>
          <p:nvPr>
            <p:ph type="body" idx="2"/>
          </p:nvPr>
        </p:nvSpPr>
        <p:spPr>
          <a:xfrm>
            <a:off x="609600" y="2174876"/>
            <a:ext cx="5386917"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296" name="Google Shape;296;p15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297" name="Google Shape;297;p158"/>
          <p:cNvSpPr txBox="1">
            <a:spLocks noGrp="1"/>
          </p:cNvSpPr>
          <p:nvPr>
            <p:ph type="body" idx="4"/>
          </p:nvPr>
        </p:nvSpPr>
        <p:spPr>
          <a:xfrm>
            <a:off x="6193368" y="2174876"/>
            <a:ext cx="5389033"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298" name="Google Shape;298;p158"/>
          <p:cNvSpPr>
            <a:spLocks noGrp="1"/>
          </p:cNvSpPr>
          <p:nvPr>
            <p:ph type="pic" idx="5"/>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447001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Shape 299"/>
        <p:cNvGrpSpPr/>
        <p:nvPr/>
      </p:nvGrpSpPr>
      <p:grpSpPr>
        <a:xfrm>
          <a:off x="0" y="0"/>
          <a:ext cx="0" cy="0"/>
          <a:chOff x="0" y="0"/>
          <a:chExt cx="0" cy="0"/>
        </a:xfrm>
      </p:grpSpPr>
      <p:sp>
        <p:nvSpPr>
          <p:cNvPr id="300" name="Google Shape;300;p1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01" name="Google Shape;301;p159"/>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02" name="Google Shape;302;p159"/>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077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36AE2F-3CB5-429E-AADB-D012844936AF}" type="datetimeFigureOut">
              <a:rPr lang="en-GB" smtClean="0"/>
              <a:t>23/11/2023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367640-8E8A-4B50-B793-F88A9E3E4007}" type="slidenum">
              <a:rPr lang="en-GB" smtClean="0"/>
              <a:t>‹#›</a:t>
            </a:fld>
            <a:endParaRPr lang="en-GB"/>
          </a:p>
        </p:txBody>
      </p:sp>
    </p:spTree>
    <p:extLst>
      <p:ext uri="{BB962C8B-B14F-4D97-AF65-F5344CB8AC3E}">
        <p14:creationId xmlns:p14="http://schemas.microsoft.com/office/powerpoint/2010/main" val="13218047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7_Comparison">
    <p:spTree>
      <p:nvGrpSpPr>
        <p:cNvPr id="1" name="Shape 303"/>
        <p:cNvGrpSpPr/>
        <p:nvPr/>
      </p:nvGrpSpPr>
      <p:grpSpPr>
        <a:xfrm>
          <a:off x="0" y="0"/>
          <a:ext cx="0" cy="0"/>
          <a:chOff x="0" y="0"/>
          <a:chExt cx="0" cy="0"/>
        </a:xfrm>
      </p:grpSpPr>
      <p:sp>
        <p:nvSpPr>
          <p:cNvPr id="304" name="Google Shape;304;p1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05" name="Google Shape;305;p16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306" name="Google Shape;306;p160"/>
          <p:cNvSpPr txBox="1">
            <a:spLocks noGrp="1"/>
          </p:cNvSpPr>
          <p:nvPr>
            <p:ph type="body" idx="2"/>
          </p:nvPr>
        </p:nvSpPr>
        <p:spPr>
          <a:xfrm>
            <a:off x="609600" y="2174876"/>
            <a:ext cx="5386917"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307" name="Google Shape;307;p16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uFillTx/>
              </a:defRPr>
            </a:lvl1pPr>
            <a:lvl2pPr marL="914400" lvl="1" indent="-228600" algn="l">
              <a:spcBef>
                <a:spcPts val="400"/>
              </a:spcBef>
              <a:spcAft>
                <a:spcPts val="0"/>
              </a:spcAft>
              <a:buClr>
                <a:schemeClr val="dk1"/>
              </a:buClr>
              <a:buSzPts val="2000"/>
              <a:buNone/>
              <a:defRPr sz="2000" b="1">
                <a:uFillTx/>
              </a:defRPr>
            </a:lvl2pPr>
            <a:lvl3pPr marL="1371600" lvl="2" indent="-228600" algn="l">
              <a:spcBef>
                <a:spcPts val="360"/>
              </a:spcBef>
              <a:spcAft>
                <a:spcPts val="0"/>
              </a:spcAft>
              <a:buClr>
                <a:schemeClr val="dk1"/>
              </a:buClr>
              <a:buSzPts val="1800"/>
              <a:buNone/>
              <a:defRPr sz="1800" b="1">
                <a:uFillTx/>
              </a:defRPr>
            </a:lvl3pPr>
            <a:lvl4pPr marL="1828800" lvl="3" indent="-228600" algn="l">
              <a:spcBef>
                <a:spcPts val="320"/>
              </a:spcBef>
              <a:spcAft>
                <a:spcPts val="0"/>
              </a:spcAft>
              <a:buClr>
                <a:schemeClr val="dk1"/>
              </a:buClr>
              <a:buSzPts val="1600"/>
              <a:buNone/>
              <a:defRPr sz="1600" b="1">
                <a:uFillTx/>
              </a:defRPr>
            </a:lvl4pPr>
            <a:lvl5pPr marL="2286000" lvl="4" indent="-228600" algn="l">
              <a:spcBef>
                <a:spcPts val="320"/>
              </a:spcBef>
              <a:spcAft>
                <a:spcPts val="0"/>
              </a:spcAft>
              <a:buClr>
                <a:schemeClr val="dk1"/>
              </a:buClr>
              <a:buSzPts val="1600"/>
              <a:buNone/>
              <a:defRPr sz="1600" b="1">
                <a:uFillTx/>
              </a:defRPr>
            </a:lvl5pPr>
            <a:lvl6pPr marL="2743200" lvl="5" indent="-228600" algn="l">
              <a:spcBef>
                <a:spcPts val="320"/>
              </a:spcBef>
              <a:spcAft>
                <a:spcPts val="0"/>
              </a:spcAft>
              <a:buClr>
                <a:schemeClr val="dk1"/>
              </a:buClr>
              <a:buSzPts val="1600"/>
              <a:buNone/>
              <a:defRPr sz="1600" b="1">
                <a:uFillTx/>
              </a:defRPr>
            </a:lvl6pPr>
            <a:lvl7pPr marL="3200400" lvl="6" indent="-228600" algn="l">
              <a:spcBef>
                <a:spcPts val="320"/>
              </a:spcBef>
              <a:spcAft>
                <a:spcPts val="0"/>
              </a:spcAft>
              <a:buClr>
                <a:schemeClr val="dk1"/>
              </a:buClr>
              <a:buSzPts val="1600"/>
              <a:buNone/>
              <a:defRPr sz="1600" b="1">
                <a:uFillTx/>
              </a:defRPr>
            </a:lvl7pPr>
            <a:lvl8pPr marL="3657600" lvl="7" indent="-228600" algn="l">
              <a:spcBef>
                <a:spcPts val="320"/>
              </a:spcBef>
              <a:spcAft>
                <a:spcPts val="0"/>
              </a:spcAft>
              <a:buClr>
                <a:schemeClr val="dk1"/>
              </a:buClr>
              <a:buSzPts val="1600"/>
              <a:buNone/>
              <a:defRPr sz="1600" b="1">
                <a:uFillTx/>
              </a:defRPr>
            </a:lvl8pPr>
            <a:lvl9pPr marL="4114800" lvl="8" indent="-228600" algn="l">
              <a:spcBef>
                <a:spcPts val="320"/>
              </a:spcBef>
              <a:spcAft>
                <a:spcPts val="0"/>
              </a:spcAft>
              <a:buClr>
                <a:schemeClr val="dk1"/>
              </a:buClr>
              <a:buSzPts val="1600"/>
              <a:buNone/>
              <a:defRPr sz="1600" b="1">
                <a:uFillTx/>
              </a:defRPr>
            </a:lvl9pPr>
          </a:lstStyle>
          <a:p>
            <a:endParaRPr/>
          </a:p>
        </p:txBody>
      </p:sp>
      <p:sp>
        <p:nvSpPr>
          <p:cNvPr id="308" name="Google Shape;308;p160"/>
          <p:cNvSpPr txBox="1">
            <a:spLocks noGrp="1"/>
          </p:cNvSpPr>
          <p:nvPr>
            <p:ph type="body" idx="4"/>
          </p:nvPr>
        </p:nvSpPr>
        <p:spPr>
          <a:xfrm>
            <a:off x="6193368" y="2174876"/>
            <a:ext cx="5389033" cy="338999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uFillTx/>
              </a:defRPr>
            </a:lvl1pPr>
            <a:lvl2pPr marL="914400" lvl="1" indent="-355600" algn="l">
              <a:spcBef>
                <a:spcPts val="400"/>
              </a:spcBef>
              <a:spcAft>
                <a:spcPts val="0"/>
              </a:spcAft>
              <a:buClr>
                <a:schemeClr val="dk1"/>
              </a:buClr>
              <a:buSzPts val="2000"/>
              <a:buChar char="–"/>
              <a:defRPr sz="2000">
                <a:uFillTx/>
              </a:defRPr>
            </a:lvl2pPr>
            <a:lvl3pPr marL="1371600" lvl="2" indent="-342900" algn="l">
              <a:spcBef>
                <a:spcPts val="360"/>
              </a:spcBef>
              <a:spcAft>
                <a:spcPts val="0"/>
              </a:spcAft>
              <a:buClr>
                <a:schemeClr val="dk1"/>
              </a:buClr>
              <a:buSzPts val="1800"/>
              <a:buChar char="•"/>
              <a:defRPr sz="1800">
                <a:uFillTx/>
              </a:defRPr>
            </a:lvl3pPr>
            <a:lvl4pPr marL="1828800" lvl="3" indent="-330200" algn="l">
              <a:spcBef>
                <a:spcPts val="320"/>
              </a:spcBef>
              <a:spcAft>
                <a:spcPts val="0"/>
              </a:spcAft>
              <a:buClr>
                <a:schemeClr val="dk1"/>
              </a:buClr>
              <a:buSzPts val="1600"/>
              <a:buChar char="–"/>
              <a:defRPr sz="1600">
                <a:uFillTx/>
              </a:defRPr>
            </a:lvl4pPr>
            <a:lvl5pPr marL="2286000" lvl="4" indent="-330200" algn="l">
              <a:spcBef>
                <a:spcPts val="320"/>
              </a:spcBef>
              <a:spcAft>
                <a:spcPts val="0"/>
              </a:spcAft>
              <a:buClr>
                <a:schemeClr val="dk1"/>
              </a:buClr>
              <a:buSzPts val="1600"/>
              <a:buChar char="»"/>
              <a:defRPr sz="1600">
                <a:uFillTx/>
              </a:defRPr>
            </a:lvl5pPr>
            <a:lvl6pPr marL="2743200" lvl="5" indent="-330200" algn="l">
              <a:spcBef>
                <a:spcPts val="320"/>
              </a:spcBef>
              <a:spcAft>
                <a:spcPts val="0"/>
              </a:spcAft>
              <a:buClr>
                <a:schemeClr val="dk1"/>
              </a:buClr>
              <a:buSzPts val="1600"/>
              <a:buChar char="•"/>
              <a:defRPr sz="1600">
                <a:uFillTx/>
              </a:defRPr>
            </a:lvl6pPr>
            <a:lvl7pPr marL="3200400" lvl="6" indent="-330200" algn="l">
              <a:spcBef>
                <a:spcPts val="320"/>
              </a:spcBef>
              <a:spcAft>
                <a:spcPts val="0"/>
              </a:spcAft>
              <a:buClr>
                <a:schemeClr val="dk1"/>
              </a:buClr>
              <a:buSzPts val="1600"/>
              <a:buChar char="•"/>
              <a:defRPr sz="1600">
                <a:uFillTx/>
              </a:defRPr>
            </a:lvl7pPr>
            <a:lvl8pPr marL="3657600" lvl="7" indent="-330200" algn="l">
              <a:spcBef>
                <a:spcPts val="320"/>
              </a:spcBef>
              <a:spcAft>
                <a:spcPts val="0"/>
              </a:spcAft>
              <a:buClr>
                <a:schemeClr val="dk1"/>
              </a:buClr>
              <a:buSzPts val="1600"/>
              <a:buChar char="•"/>
              <a:defRPr sz="1600">
                <a:uFillTx/>
              </a:defRPr>
            </a:lvl8pPr>
            <a:lvl9pPr marL="4114800" lvl="8" indent="-330200" algn="l">
              <a:spcBef>
                <a:spcPts val="320"/>
              </a:spcBef>
              <a:spcAft>
                <a:spcPts val="0"/>
              </a:spcAft>
              <a:buClr>
                <a:schemeClr val="dk1"/>
              </a:buClr>
              <a:buSzPts val="1600"/>
              <a:buChar char="•"/>
              <a:defRPr sz="1600">
                <a:uFillTx/>
              </a:defRPr>
            </a:lvl9pPr>
          </a:lstStyle>
          <a:p>
            <a:endParaRPr/>
          </a:p>
        </p:txBody>
      </p:sp>
      <p:sp>
        <p:nvSpPr>
          <p:cNvPr id="309" name="Google Shape;309;p160"/>
          <p:cNvSpPr>
            <a:spLocks noGrp="1"/>
          </p:cNvSpPr>
          <p:nvPr>
            <p:ph type="pic" idx="5"/>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48634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Shape 310"/>
        <p:cNvGrpSpPr/>
        <p:nvPr/>
      </p:nvGrpSpPr>
      <p:grpSpPr>
        <a:xfrm>
          <a:off x="0" y="0"/>
          <a:ext cx="0" cy="0"/>
          <a:chOff x="0" y="0"/>
          <a:chExt cx="0" cy="0"/>
        </a:xfrm>
      </p:grpSpPr>
      <p:sp>
        <p:nvSpPr>
          <p:cNvPr id="311" name="Google Shape;311;p16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12" name="Google Shape;312;p161"/>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13" name="Google Shape;313;p161"/>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7202759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Shape 314"/>
        <p:cNvGrpSpPr/>
        <p:nvPr/>
      </p:nvGrpSpPr>
      <p:grpSpPr>
        <a:xfrm>
          <a:off x="0" y="0"/>
          <a:ext cx="0" cy="0"/>
          <a:chOff x="0" y="0"/>
          <a:chExt cx="0" cy="0"/>
        </a:xfrm>
      </p:grpSpPr>
      <p:sp>
        <p:nvSpPr>
          <p:cNvPr id="315" name="Google Shape;315;p1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16" name="Google Shape;316;p162"/>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17" name="Google Shape;317;p162"/>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1866550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Shape 318"/>
        <p:cNvGrpSpPr/>
        <p:nvPr/>
      </p:nvGrpSpPr>
      <p:grpSpPr>
        <a:xfrm>
          <a:off x="0" y="0"/>
          <a:ext cx="0" cy="0"/>
          <a:chOff x="0" y="0"/>
          <a:chExt cx="0" cy="0"/>
        </a:xfrm>
      </p:grpSpPr>
      <p:sp>
        <p:nvSpPr>
          <p:cNvPr id="319" name="Google Shape;319;p1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20" name="Google Shape;320;p163"/>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21" name="Google Shape;321;p163"/>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0037249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Shape 322"/>
        <p:cNvGrpSpPr/>
        <p:nvPr/>
      </p:nvGrpSpPr>
      <p:grpSpPr>
        <a:xfrm>
          <a:off x="0" y="0"/>
          <a:ext cx="0" cy="0"/>
          <a:chOff x="0" y="0"/>
          <a:chExt cx="0" cy="0"/>
        </a:xfrm>
      </p:grpSpPr>
      <p:sp>
        <p:nvSpPr>
          <p:cNvPr id="323" name="Google Shape;323;p1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24" name="Google Shape;324;p164"/>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25" name="Google Shape;325;p164"/>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1708166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Shape 326"/>
        <p:cNvGrpSpPr/>
        <p:nvPr/>
      </p:nvGrpSpPr>
      <p:grpSpPr>
        <a:xfrm>
          <a:off x="0" y="0"/>
          <a:ext cx="0" cy="0"/>
          <a:chOff x="0" y="0"/>
          <a:chExt cx="0" cy="0"/>
        </a:xfrm>
      </p:grpSpPr>
      <p:sp>
        <p:nvSpPr>
          <p:cNvPr id="327" name="Google Shape;327;p16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28" name="Google Shape;328;p165"/>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29" name="Google Shape;329;p165"/>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5036438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Shape 330"/>
        <p:cNvGrpSpPr/>
        <p:nvPr/>
      </p:nvGrpSpPr>
      <p:grpSpPr>
        <a:xfrm>
          <a:off x="0" y="0"/>
          <a:ext cx="0" cy="0"/>
          <a:chOff x="0" y="0"/>
          <a:chExt cx="0" cy="0"/>
        </a:xfrm>
      </p:grpSpPr>
      <p:sp>
        <p:nvSpPr>
          <p:cNvPr id="331" name="Google Shape;331;p1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32" name="Google Shape;332;p166"/>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33" name="Google Shape;333;p166"/>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8836367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Shape 338"/>
        <p:cNvGrpSpPr/>
        <p:nvPr/>
      </p:nvGrpSpPr>
      <p:grpSpPr>
        <a:xfrm>
          <a:off x="0" y="0"/>
          <a:ext cx="0" cy="0"/>
          <a:chOff x="0" y="0"/>
          <a:chExt cx="0" cy="0"/>
        </a:xfrm>
      </p:grpSpPr>
      <p:sp>
        <p:nvSpPr>
          <p:cNvPr id="339" name="Google Shape;339;p1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40" name="Google Shape;340;p168"/>
          <p:cNvSpPr txBox="1">
            <a:spLocks noGrp="1"/>
          </p:cNvSpPr>
          <p:nvPr>
            <p:ph type="body" idx="1"/>
          </p:nvPr>
        </p:nvSpPr>
        <p:spPr>
          <a:xfrm>
            <a:off x="609600" y="1600201"/>
            <a:ext cx="10972800" cy="400536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uFillTx/>
              </a:defRPr>
            </a:lvl1pPr>
            <a:lvl2pPr marL="914400" lvl="1" indent="-342900" algn="l">
              <a:spcBef>
                <a:spcPts val="360"/>
              </a:spcBef>
              <a:spcAft>
                <a:spcPts val="0"/>
              </a:spcAft>
              <a:buClr>
                <a:schemeClr val="dk1"/>
              </a:buClr>
              <a:buSzPts val="1800"/>
              <a:buChar char="–"/>
              <a:defRPr>
                <a:uFillTx/>
              </a:defRPr>
            </a:lvl2pPr>
            <a:lvl3pPr marL="1371600" lvl="2" indent="-342900" algn="l">
              <a:spcBef>
                <a:spcPts val="360"/>
              </a:spcBef>
              <a:spcAft>
                <a:spcPts val="0"/>
              </a:spcAft>
              <a:buClr>
                <a:schemeClr val="dk1"/>
              </a:buClr>
              <a:buSzPts val="1800"/>
              <a:buChar char="•"/>
              <a:defRPr>
                <a:uFillTx/>
              </a:defRPr>
            </a:lvl3pPr>
            <a:lvl4pPr marL="1828800" lvl="3" indent="-342900" algn="l">
              <a:spcBef>
                <a:spcPts val="360"/>
              </a:spcBef>
              <a:spcAft>
                <a:spcPts val="0"/>
              </a:spcAft>
              <a:buClr>
                <a:schemeClr val="dk1"/>
              </a:buClr>
              <a:buSzPts val="1800"/>
              <a:buChar char="–"/>
              <a:defRPr>
                <a:uFillTx/>
              </a:defRPr>
            </a:lvl4pPr>
            <a:lvl5pPr marL="2286000" lvl="4" indent="-342900" algn="l">
              <a:spcBef>
                <a:spcPts val="360"/>
              </a:spcBef>
              <a:spcAft>
                <a:spcPts val="0"/>
              </a:spcAft>
              <a:buClr>
                <a:schemeClr val="dk1"/>
              </a:buClr>
              <a:buSzPts val="1800"/>
              <a:buChar char="»"/>
              <a:defRPr>
                <a:uFillTx/>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41" name="Google Shape;341;p168"/>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2388434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5_Blank">
    <p:spTree>
      <p:nvGrpSpPr>
        <p:cNvPr id="1" name="Shape 342"/>
        <p:cNvGrpSpPr/>
        <p:nvPr/>
      </p:nvGrpSpPr>
      <p:grpSpPr>
        <a:xfrm>
          <a:off x="0" y="0"/>
          <a:ext cx="0" cy="0"/>
          <a:chOff x="0" y="0"/>
          <a:chExt cx="0" cy="0"/>
        </a:xfrm>
      </p:grpSpPr>
      <p:sp>
        <p:nvSpPr>
          <p:cNvPr id="343" name="Google Shape;343;p169"/>
          <p:cNvSpPr>
            <a:spLocks noGrp="1"/>
          </p:cNvSpPr>
          <p:nvPr>
            <p:ph type="pic" idx="2"/>
          </p:nvPr>
        </p:nvSpPr>
        <p:spPr>
          <a:xfrm>
            <a:off x="0" y="5884923"/>
            <a:ext cx="12192000" cy="973076"/>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Tree>
    <p:extLst>
      <p:ext uri="{BB962C8B-B14F-4D97-AF65-F5344CB8AC3E}">
        <p14:creationId xmlns:p14="http://schemas.microsoft.com/office/powerpoint/2010/main" val="38324667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6_YHGfL Standard">
    <p:spTree>
      <p:nvGrpSpPr>
        <p:cNvPr id="1" name="Shape 344"/>
        <p:cNvGrpSpPr/>
        <p:nvPr/>
      </p:nvGrpSpPr>
      <p:grpSpPr>
        <a:xfrm>
          <a:off x="0" y="0"/>
          <a:ext cx="0" cy="0"/>
          <a:chOff x="0" y="0"/>
          <a:chExt cx="0" cy="0"/>
        </a:xfrm>
      </p:grpSpPr>
      <p:pic>
        <p:nvPicPr>
          <p:cNvPr id="345" name="Google Shape;345;p170" descr="YHGfL_Master.jpg"/>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9239251" y="5641976"/>
            <a:ext cx="2952749" cy="1216025"/>
          </a:xfrm>
          <a:prstGeom prst="rect">
            <a:avLst/>
          </a:prstGeom>
          <a:noFill/>
          <a:ln>
            <a:noFill/>
          </a:ln>
        </p:spPr>
      </p:pic>
      <p:sp>
        <p:nvSpPr>
          <p:cNvPr id="346" name="Google Shape;346;p170"/>
          <p:cNvSpPr>
            <a:spLocks/>
          </p:cNvSpPr>
          <p:nvPr/>
        </p:nvSpPr>
        <p:spPr>
          <a:xfrm>
            <a:off x="4464051" y="6308725"/>
            <a:ext cx="2912533" cy="3698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1F497D"/>
                </a:solidFill>
                <a:effectLst/>
                <a:uLnTx/>
                <a:uFillTx/>
                <a:latin typeface="Arial"/>
                <a:ea typeface="Arial"/>
                <a:cs typeface="Arial"/>
                <a:sym typeface="Arial"/>
              </a:rPr>
              <a:t>http://www.yhgfl.net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 name="Google Shape;347;p170"/>
          <p:cNvSpPr txBox="1">
            <a:spLocks noGrp="1"/>
          </p:cNvSpPr>
          <p:nvPr>
            <p:ph type="title"/>
          </p:nvPr>
        </p:nvSpPr>
        <p:spPr>
          <a:xfrm>
            <a:off x="609600" y="274638"/>
            <a:ext cx="10972800" cy="70609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2100"/>
              <a:buFont typeface="Arial"/>
              <a:buNone/>
              <a:defRPr sz="2100" b="1">
                <a:solidFill>
                  <a:schemeClr val="dk2"/>
                </a:solidFill>
                <a:uFillTx/>
              </a:defRPr>
            </a:lvl1pPr>
            <a:lvl2pPr lvl="1">
              <a:spcBef>
                <a:spcPts val="0"/>
              </a:spcBef>
              <a:spcAft>
                <a:spcPts val="0"/>
              </a:spcAft>
              <a:buSzPts val="1400"/>
              <a:buNone/>
              <a:defRPr>
                <a:uFillTx/>
              </a:defRPr>
            </a:lvl2pPr>
            <a:lvl3pPr lvl="2">
              <a:spcBef>
                <a:spcPts val="0"/>
              </a:spcBef>
              <a:spcAft>
                <a:spcPts val="0"/>
              </a:spcAft>
              <a:buSzPts val="1400"/>
              <a:buNone/>
              <a:defRPr>
                <a:uFillTx/>
              </a:defRPr>
            </a:lvl3pPr>
            <a:lvl4pPr lvl="3">
              <a:spcBef>
                <a:spcPts val="0"/>
              </a:spcBef>
              <a:spcAft>
                <a:spcPts val="0"/>
              </a:spcAft>
              <a:buSzPts val="1400"/>
              <a:buNone/>
              <a:defRPr>
                <a:uFillTx/>
              </a:defRPr>
            </a:lvl4pPr>
            <a:lvl5pPr lvl="4">
              <a:spcBef>
                <a:spcPts val="0"/>
              </a:spcBef>
              <a:spcAft>
                <a:spcPts val="0"/>
              </a:spcAft>
              <a:buSzPts val="1400"/>
              <a:buNone/>
              <a:defRPr>
                <a:uFillTx/>
              </a:defRPr>
            </a:lvl5pPr>
            <a:lvl6pPr lvl="5">
              <a:spcBef>
                <a:spcPts val="0"/>
              </a:spcBef>
              <a:spcAft>
                <a:spcPts val="0"/>
              </a:spcAft>
              <a:buSzPts val="1400"/>
              <a:buNone/>
              <a:defRPr>
                <a:uFillTx/>
              </a:defRPr>
            </a:lvl6pPr>
            <a:lvl7pPr lvl="6">
              <a:spcBef>
                <a:spcPts val="0"/>
              </a:spcBef>
              <a:spcAft>
                <a:spcPts val="0"/>
              </a:spcAft>
              <a:buSzPts val="1400"/>
              <a:buNone/>
              <a:defRPr>
                <a:uFillTx/>
              </a:defRPr>
            </a:lvl7pPr>
            <a:lvl8pPr lvl="7">
              <a:spcBef>
                <a:spcPts val="0"/>
              </a:spcBef>
              <a:spcAft>
                <a:spcPts val="0"/>
              </a:spcAft>
              <a:buSzPts val="1400"/>
              <a:buNone/>
              <a:defRPr>
                <a:uFillTx/>
              </a:defRPr>
            </a:lvl8pPr>
            <a:lvl9pPr lvl="8">
              <a:spcBef>
                <a:spcPts val="0"/>
              </a:spcBef>
              <a:spcAft>
                <a:spcPts val="0"/>
              </a:spcAft>
              <a:buSzPts val="1400"/>
              <a:buNone/>
              <a:defRPr>
                <a:uFillTx/>
              </a:defRPr>
            </a:lvl9pPr>
          </a:lstStyle>
          <a:p>
            <a:endParaRPr/>
          </a:p>
        </p:txBody>
      </p:sp>
      <p:sp>
        <p:nvSpPr>
          <p:cNvPr id="348" name="Google Shape;348;p170"/>
          <p:cNvSpPr txBox="1">
            <a:spLocks noGrp="1"/>
          </p:cNvSpPr>
          <p:nvPr>
            <p:ph type="body" idx="1"/>
          </p:nvPr>
        </p:nvSpPr>
        <p:spPr>
          <a:xfrm>
            <a:off x="623392" y="1196752"/>
            <a:ext cx="10945216" cy="4392488"/>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uFillTx/>
                <a:latin typeface="Arial"/>
                <a:ea typeface="Arial"/>
                <a:cs typeface="Arial"/>
                <a:sym typeface="Arial"/>
              </a:defRPr>
            </a:lvl1pPr>
            <a:lvl2pPr marL="914400" lvl="1" indent="-330200" algn="l">
              <a:spcBef>
                <a:spcPts val="320"/>
              </a:spcBef>
              <a:spcAft>
                <a:spcPts val="0"/>
              </a:spcAft>
              <a:buClr>
                <a:schemeClr val="dk1"/>
              </a:buClr>
              <a:buSzPts val="1600"/>
              <a:buFont typeface="Arial"/>
              <a:buChar char="•"/>
              <a:defRPr sz="1600">
                <a:uFillTx/>
                <a:latin typeface="Arial"/>
                <a:ea typeface="Arial"/>
                <a:cs typeface="Arial"/>
                <a:sym typeface="Arial"/>
              </a:defRPr>
            </a:lvl2pPr>
            <a:lvl3pPr marL="1371600" lvl="2" indent="-317500" algn="l">
              <a:spcBef>
                <a:spcPts val="280"/>
              </a:spcBef>
              <a:spcAft>
                <a:spcPts val="0"/>
              </a:spcAft>
              <a:buClr>
                <a:schemeClr val="dk1"/>
              </a:buClr>
              <a:buSzPts val="1400"/>
              <a:buChar char="•"/>
              <a:defRPr sz="1400">
                <a:uFillTx/>
                <a:latin typeface="Arial"/>
                <a:ea typeface="Arial"/>
                <a:cs typeface="Arial"/>
                <a:sym typeface="Arial"/>
              </a:defRPr>
            </a:lvl3pPr>
            <a:lvl4pPr marL="1828800" lvl="3" indent="-317500" algn="l">
              <a:spcBef>
                <a:spcPts val="280"/>
              </a:spcBef>
              <a:spcAft>
                <a:spcPts val="0"/>
              </a:spcAft>
              <a:buClr>
                <a:schemeClr val="dk1"/>
              </a:buClr>
              <a:buSzPts val="1400"/>
              <a:buChar char="–"/>
              <a:defRPr sz="1400">
                <a:uFillTx/>
                <a:latin typeface="Arial"/>
                <a:ea typeface="Arial"/>
                <a:cs typeface="Arial"/>
                <a:sym typeface="Arial"/>
              </a:defRPr>
            </a:lvl4pPr>
            <a:lvl5pPr marL="2286000" lvl="4" indent="-317500" algn="l">
              <a:spcBef>
                <a:spcPts val="280"/>
              </a:spcBef>
              <a:spcAft>
                <a:spcPts val="0"/>
              </a:spcAft>
              <a:buClr>
                <a:schemeClr val="dk1"/>
              </a:buClr>
              <a:buSzPts val="1400"/>
              <a:buChar char="»"/>
              <a:defRPr sz="1400">
                <a:uFillTx/>
                <a:latin typeface="Arial"/>
                <a:ea typeface="Arial"/>
                <a:cs typeface="Arial"/>
                <a:sym typeface="Arial"/>
              </a:defRPr>
            </a:lvl5pPr>
            <a:lvl6pPr marL="2743200" lvl="5" indent="-342900" algn="l">
              <a:spcBef>
                <a:spcPts val="360"/>
              </a:spcBef>
              <a:spcAft>
                <a:spcPts val="0"/>
              </a:spcAft>
              <a:buClr>
                <a:schemeClr val="dk1"/>
              </a:buClr>
              <a:buSzPts val="1800"/>
              <a:buChar char="•"/>
              <a:defRPr>
                <a:uFillTx/>
              </a:defRPr>
            </a:lvl6pPr>
            <a:lvl7pPr marL="3200400" lvl="6" indent="-342900" algn="l">
              <a:spcBef>
                <a:spcPts val="360"/>
              </a:spcBef>
              <a:spcAft>
                <a:spcPts val="0"/>
              </a:spcAft>
              <a:buClr>
                <a:schemeClr val="dk1"/>
              </a:buClr>
              <a:buSzPts val="1800"/>
              <a:buChar char="•"/>
              <a:defRPr>
                <a:uFillTx/>
              </a:defRPr>
            </a:lvl7pPr>
            <a:lvl8pPr marL="3657600" lvl="7" indent="-342900" algn="l">
              <a:spcBef>
                <a:spcPts val="360"/>
              </a:spcBef>
              <a:spcAft>
                <a:spcPts val="0"/>
              </a:spcAft>
              <a:buClr>
                <a:schemeClr val="dk1"/>
              </a:buClr>
              <a:buSzPts val="1800"/>
              <a:buChar char="•"/>
              <a:defRPr>
                <a:uFillTx/>
              </a:defRPr>
            </a:lvl8pPr>
            <a:lvl9pPr marL="4114800" lvl="8" indent="-342900" algn="l">
              <a:spcBef>
                <a:spcPts val="360"/>
              </a:spcBef>
              <a:spcAft>
                <a:spcPts val="0"/>
              </a:spcAft>
              <a:buClr>
                <a:schemeClr val="dk1"/>
              </a:buClr>
              <a:buSzPts val="1800"/>
              <a:buChar char="•"/>
              <a:defRPr>
                <a:uFillTx/>
              </a:defRPr>
            </a:lvl9pPr>
          </a:lstStyle>
          <a:p>
            <a:endParaRPr/>
          </a:p>
        </p:txBody>
      </p:sp>
      <p:sp>
        <p:nvSpPr>
          <p:cNvPr id="349" name="Google Shape;349;p1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uFillTx/>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350" name="Google Shape;350;p1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1">
                <a:solidFill>
                  <a:srgbClr val="1F497D"/>
                </a:solidFill>
                <a:uFillTx/>
                <a:latin typeface="Arial"/>
                <a:ea typeface="Arial"/>
                <a:cs typeface="Arial"/>
                <a:sym typeface="Arial"/>
              </a:defRPr>
            </a:lvl1pPr>
            <a:lvl2pPr lvl="1" algn="l">
              <a:spcBef>
                <a:spcPts val="0"/>
              </a:spcBef>
              <a:spcAft>
                <a:spcPts val="0"/>
              </a:spcAft>
              <a:buSzPts val="1400"/>
              <a:buNone/>
              <a:defRPr>
                <a:uFillTx/>
              </a:defRPr>
            </a:lvl2pPr>
            <a:lvl3pPr lvl="2" algn="l">
              <a:spcBef>
                <a:spcPts val="0"/>
              </a:spcBef>
              <a:spcAft>
                <a:spcPts val="0"/>
              </a:spcAft>
              <a:buSzPts val="1400"/>
              <a:buNone/>
              <a:defRPr>
                <a:uFillTx/>
              </a:defRPr>
            </a:lvl3pPr>
            <a:lvl4pPr lvl="3" algn="l">
              <a:spcBef>
                <a:spcPts val="0"/>
              </a:spcBef>
              <a:spcAft>
                <a:spcPts val="0"/>
              </a:spcAft>
              <a:buSzPts val="1400"/>
              <a:buNone/>
              <a:defRPr>
                <a:uFillTx/>
              </a:defRPr>
            </a:lvl4pPr>
            <a:lvl5pPr lvl="4" algn="l">
              <a:spcBef>
                <a:spcPts val="0"/>
              </a:spcBef>
              <a:spcAft>
                <a:spcPts val="0"/>
              </a:spcAft>
              <a:buSzPts val="1400"/>
              <a:buNone/>
              <a:defRPr>
                <a:uFillTx/>
              </a:defRPr>
            </a:lvl5pPr>
            <a:lvl6pPr lvl="5" algn="l">
              <a:spcBef>
                <a:spcPts val="0"/>
              </a:spcBef>
              <a:spcAft>
                <a:spcPts val="0"/>
              </a:spcAft>
              <a:buSzPts val="1400"/>
              <a:buNone/>
              <a:defRPr>
                <a:uFillTx/>
              </a:defRPr>
            </a:lvl6pPr>
            <a:lvl7pPr lvl="6" algn="l">
              <a:spcBef>
                <a:spcPts val="0"/>
              </a:spcBef>
              <a:spcAft>
                <a:spcPts val="0"/>
              </a:spcAft>
              <a:buSzPts val="1400"/>
              <a:buNone/>
              <a:defRPr>
                <a:uFillTx/>
              </a:defRPr>
            </a:lvl7pPr>
            <a:lvl8pPr lvl="7" algn="l">
              <a:spcBef>
                <a:spcPts val="0"/>
              </a:spcBef>
              <a:spcAft>
                <a:spcPts val="0"/>
              </a:spcAft>
              <a:buSzPts val="1400"/>
              <a:buNone/>
              <a:defRPr>
                <a:uFillTx/>
              </a:defRPr>
            </a:lvl8pPr>
            <a:lvl9pPr lvl="8" algn="l">
              <a:spcBef>
                <a:spcPts val="0"/>
              </a:spcBef>
              <a:spcAft>
                <a:spcPts val="0"/>
              </a:spcAft>
              <a:buSzPts val="1400"/>
              <a:buNone/>
              <a:defRPr>
                <a:uFillTx/>
              </a:defRPr>
            </a:lvl9pPr>
          </a:lstStyle>
          <a:p>
            <a:pPr>
              <a:buClr>
                <a:srgbClr val="000000"/>
              </a:buClr>
              <a:defRPr/>
            </a:pPr>
            <a:endParaRPr lang="en-GB" kern="0" dirty="0"/>
          </a:p>
        </p:txBody>
      </p:sp>
      <p:sp>
        <p:nvSpPr>
          <p:cNvPr id="351" name="Google Shape;351;p17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uFillTx/>
                <a:latin typeface="Arial"/>
                <a:ea typeface="Arial"/>
                <a:cs typeface="Arial"/>
                <a:sym typeface="Arial"/>
              </a:defRPr>
            </a:lvl1pPr>
            <a:lvl2pPr marL="0" marR="0" lvl="1" indent="0" algn="r">
              <a:spcBef>
                <a:spcPts val="0"/>
              </a:spcBef>
              <a:buNone/>
              <a:defRPr sz="1200">
                <a:solidFill>
                  <a:srgbClr val="888888"/>
                </a:solidFill>
                <a:uFillTx/>
                <a:latin typeface="Arial"/>
                <a:ea typeface="Arial"/>
                <a:cs typeface="Arial"/>
                <a:sym typeface="Arial"/>
              </a:defRPr>
            </a:lvl2pPr>
            <a:lvl3pPr marL="0" marR="0" lvl="2" indent="0" algn="r">
              <a:spcBef>
                <a:spcPts val="0"/>
              </a:spcBef>
              <a:buNone/>
              <a:defRPr sz="1200">
                <a:solidFill>
                  <a:srgbClr val="888888"/>
                </a:solidFill>
                <a:uFillTx/>
                <a:latin typeface="Arial"/>
                <a:ea typeface="Arial"/>
                <a:cs typeface="Arial"/>
                <a:sym typeface="Arial"/>
              </a:defRPr>
            </a:lvl3pPr>
            <a:lvl4pPr marL="0" marR="0" lvl="3" indent="0" algn="r">
              <a:spcBef>
                <a:spcPts val="0"/>
              </a:spcBef>
              <a:buNone/>
              <a:defRPr sz="1200">
                <a:solidFill>
                  <a:srgbClr val="888888"/>
                </a:solidFill>
                <a:uFillTx/>
                <a:latin typeface="Arial"/>
                <a:ea typeface="Arial"/>
                <a:cs typeface="Arial"/>
                <a:sym typeface="Arial"/>
              </a:defRPr>
            </a:lvl4pPr>
            <a:lvl5pPr marL="0" marR="0" lvl="4" indent="0" algn="r">
              <a:spcBef>
                <a:spcPts val="0"/>
              </a:spcBef>
              <a:buNone/>
              <a:defRPr sz="1200">
                <a:solidFill>
                  <a:srgbClr val="888888"/>
                </a:solidFill>
                <a:uFillTx/>
                <a:latin typeface="Arial"/>
                <a:ea typeface="Arial"/>
                <a:cs typeface="Arial"/>
                <a:sym typeface="Arial"/>
              </a:defRPr>
            </a:lvl5pPr>
            <a:lvl6pPr marL="0" marR="0" lvl="5" indent="0" algn="r">
              <a:spcBef>
                <a:spcPts val="0"/>
              </a:spcBef>
              <a:buNone/>
              <a:defRPr sz="1200">
                <a:solidFill>
                  <a:srgbClr val="888888"/>
                </a:solidFill>
                <a:uFillTx/>
                <a:latin typeface="Arial"/>
                <a:ea typeface="Arial"/>
                <a:cs typeface="Arial"/>
                <a:sym typeface="Arial"/>
              </a:defRPr>
            </a:lvl6pPr>
            <a:lvl7pPr marL="0" marR="0" lvl="6" indent="0" algn="r">
              <a:spcBef>
                <a:spcPts val="0"/>
              </a:spcBef>
              <a:buNone/>
              <a:defRPr sz="1200">
                <a:solidFill>
                  <a:srgbClr val="888888"/>
                </a:solidFill>
                <a:uFillTx/>
                <a:latin typeface="Arial"/>
                <a:ea typeface="Arial"/>
                <a:cs typeface="Arial"/>
                <a:sym typeface="Arial"/>
              </a:defRPr>
            </a:lvl7pPr>
            <a:lvl8pPr marL="0" marR="0" lvl="7" indent="0" algn="r">
              <a:spcBef>
                <a:spcPts val="0"/>
              </a:spcBef>
              <a:buNone/>
              <a:defRPr sz="1200">
                <a:solidFill>
                  <a:srgbClr val="888888"/>
                </a:solidFill>
                <a:uFillTx/>
                <a:latin typeface="Arial"/>
                <a:ea typeface="Arial"/>
                <a:cs typeface="Arial"/>
                <a:sym typeface="Arial"/>
              </a:defRPr>
            </a:lvl8pPr>
            <a:lvl9pPr marL="0" marR="0" lvl="8" indent="0" algn="r">
              <a:spcBef>
                <a:spcPts val="0"/>
              </a:spcBef>
              <a:buNone/>
              <a:defRPr sz="1200">
                <a:solidFill>
                  <a:srgbClr val="888888"/>
                </a:solidFill>
                <a:uFillTx/>
                <a:latin typeface="Arial"/>
                <a:ea typeface="Arial"/>
                <a:cs typeface="Arial"/>
                <a:sym typeface="Arial"/>
              </a:defRPr>
            </a:lvl9pPr>
          </a:lstStyle>
          <a:p>
            <a:pPr>
              <a:buClr>
                <a:srgbClr val="000000"/>
              </a:buClr>
              <a:defRPr/>
            </a:pPr>
            <a:fld id="{00000000-1234-1234-1234-123412341234}" type="slidenum">
              <a:rPr lang="en-GB" kern="0" smtClean="0"/>
              <a:pPr>
                <a:buClr>
                  <a:srgbClr val="000000"/>
                </a:buClr>
                <a:defRPr/>
              </a:pPr>
              <a:t>‹#›</a:t>
            </a:fld>
            <a:endParaRPr lang="en-GB" kern="0" dirty="0"/>
          </a:p>
        </p:txBody>
      </p:sp>
    </p:spTree>
    <p:extLst>
      <p:ext uri="{BB962C8B-B14F-4D97-AF65-F5344CB8AC3E}">
        <p14:creationId xmlns:p14="http://schemas.microsoft.com/office/powerpoint/2010/main" val="310837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63.xml"/><Relationship Id="rId21" Type="http://schemas.openxmlformats.org/officeDocument/2006/relationships/slideLayout" Target="../slideLayouts/slideLayout58.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63" Type="http://schemas.openxmlformats.org/officeDocument/2006/relationships/slideLayout" Target="../slideLayouts/slideLayout100.xml"/><Relationship Id="rId68" Type="http://schemas.openxmlformats.org/officeDocument/2006/relationships/slideLayout" Target="../slideLayouts/slideLayout105.xml"/><Relationship Id="rId7" Type="http://schemas.openxmlformats.org/officeDocument/2006/relationships/slideLayout" Target="../slideLayouts/slideLayout44.xml"/><Relationship Id="rId71" Type="http://schemas.openxmlformats.org/officeDocument/2006/relationships/image" Target="../media/image5.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3" Type="http://schemas.openxmlformats.org/officeDocument/2006/relationships/slideLayout" Target="../slideLayouts/slideLayout90.xml"/><Relationship Id="rId58" Type="http://schemas.openxmlformats.org/officeDocument/2006/relationships/slideLayout" Target="../slideLayouts/slideLayout95.xml"/><Relationship Id="rId66" Type="http://schemas.openxmlformats.org/officeDocument/2006/relationships/slideLayout" Target="../slideLayouts/slideLayout103.xml"/><Relationship Id="rId5" Type="http://schemas.openxmlformats.org/officeDocument/2006/relationships/slideLayout" Target="../slideLayouts/slideLayout42.xml"/><Relationship Id="rId61" Type="http://schemas.openxmlformats.org/officeDocument/2006/relationships/slideLayout" Target="../slideLayouts/slideLayout98.xml"/><Relationship Id="rId19" Type="http://schemas.openxmlformats.org/officeDocument/2006/relationships/slideLayout" Target="../slideLayouts/slideLayout5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56" Type="http://schemas.openxmlformats.org/officeDocument/2006/relationships/slideLayout" Target="../slideLayouts/slideLayout93.xml"/><Relationship Id="rId64" Type="http://schemas.openxmlformats.org/officeDocument/2006/relationships/slideLayout" Target="../slideLayouts/slideLayout101.xml"/><Relationship Id="rId69" Type="http://schemas.openxmlformats.org/officeDocument/2006/relationships/theme" Target="../theme/theme5.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59" Type="http://schemas.openxmlformats.org/officeDocument/2006/relationships/slideLayout" Target="../slideLayouts/slideLayout96.xml"/><Relationship Id="rId67" Type="http://schemas.openxmlformats.org/officeDocument/2006/relationships/slideLayout" Target="../slideLayouts/slideLayout104.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54" Type="http://schemas.openxmlformats.org/officeDocument/2006/relationships/slideLayout" Target="../slideLayouts/slideLayout91.xml"/><Relationship Id="rId62" Type="http://schemas.openxmlformats.org/officeDocument/2006/relationships/slideLayout" Target="../slideLayouts/slideLayout99.xml"/><Relationship Id="rId70"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57" Type="http://schemas.openxmlformats.org/officeDocument/2006/relationships/slideLayout" Target="../slideLayouts/slideLayout94.xml"/><Relationship Id="rId10" Type="http://schemas.openxmlformats.org/officeDocument/2006/relationships/slideLayout" Target="../slideLayouts/slideLayout47.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slideLayout" Target="../slideLayouts/slideLayout97.xml"/><Relationship Id="rId65" Type="http://schemas.openxmlformats.org/officeDocument/2006/relationships/slideLayout" Target="../slideLayouts/slideLayout10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9" Type="http://schemas.openxmlformats.org/officeDocument/2006/relationships/slideLayout" Target="../slideLayouts/slideLayout76.xml"/><Relationship Id="rId34" Type="http://schemas.openxmlformats.org/officeDocument/2006/relationships/slideLayout" Target="../slideLayouts/slideLayout71.xml"/><Relationship Id="rId50" Type="http://schemas.openxmlformats.org/officeDocument/2006/relationships/slideLayout" Target="../slideLayouts/slideLayout87.xml"/><Relationship Id="rId55"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6AE2F-3CB5-429E-AADB-D012844936AF}" type="datetimeFigureOut">
              <a:rPr lang="en-GB" smtClean="0"/>
              <a:t>23/11/2023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67640-8E8A-4B50-B793-F88A9E3E4007}" type="slidenum">
              <a:rPr lang="en-GB" smtClean="0"/>
              <a:t>‹#›</a:t>
            </a:fld>
            <a:endParaRPr lang="en-GB"/>
          </a:p>
        </p:txBody>
      </p:sp>
    </p:spTree>
    <p:extLst>
      <p:ext uri="{BB962C8B-B14F-4D97-AF65-F5344CB8AC3E}">
        <p14:creationId xmlns:p14="http://schemas.microsoft.com/office/powerpoint/2010/main" val="110306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EAF505E-99B4-456F-AF8B-A21FD75A1E73}" type="datetimeFigureOut">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23/11/2023</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1B1C1C-1A1F-40A4-A2CB-116332424028}"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0338991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2"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4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44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4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7755034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transition spd="slow">
    <p:wipe/>
  </p:transition>
  <p:txStyles>
    <p:titleStyle>
      <a:lvl1pPr algn="l" rtl="0" eaLnBrk="0" fontAlgn="base" hangingPunct="0">
        <a:spcBef>
          <a:spcPct val="0"/>
        </a:spcBef>
        <a:spcAft>
          <a:spcPct val="0"/>
        </a:spcAft>
        <a:defRPr sz="4320" b="1">
          <a:solidFill>
            <a:srgbClr val="585858"/>
          </a:solidFill>
          <a:latin typeface="+mj-lt"/>
          <a:ea typeface="+mj-ea"/>
          <a:cs typeface="+mj-cs"/>
        </a:defRPr>
      </a:lvl1pPr>
      <a:lvl2pPr algn="l" rtl="0" eaLnBrk="0" fontAlgn="base" hangingPunct="0">
        <a:spcBef>
          <a:spcPct val="0"/>
        </a:spcBef>
        <a:spcAft>
          <a:spcPct val="0"/>
        </a:spcAft>
        <a:defRPr sz="4320" b="1">
          <a:solidFill>
            <a:srgbClr val="00628C"/>
          </a:solidFill>
          <a:latin typeface="Arial" charset="0"/>
        </a:defRPr>
      </a:lvl2pPr>
      <a:lvl3pPr algn="l" rtl="0" eaLnBrk="0" fontAlgn="base" hangingPunct="0">
        <a:spcBef>
          <a:spcPct val="0"/>
        </a:spcBef>
        <a:spcAft>
          <a:spcPct val="0"/>
        </a:spcAft>
        <a:defRPr sz="4320" b="1">
          <a:solidFill>
            <a:srgbClr val="00628C"/>
          </a:solidFill>
          <a:latin typeface="Arial" charset="0"/>
        </a:defRPr>
      </a:lvl3pPr>
      <a:lvl4pPr algn="l" rtl="0" eaLnBrk="0" fontAlgn="base" hangingPunct="0">
        <a:spcBef>
          <a:spcPct val="0"/>
        </a:spcBef>
        <a:spcAft>
          <a:spcPct val="0"/>
        </a:spcAft>
        <a:defRPr sz="4320" b="1">
          <a:solidFill>
            <a:srgbClr val="00628C"/>
          </a:solidFill>
          <a:latin typeface="Arial" charset="0"/>
        </a:defRPr>
      </a:lvl4pPr>
      <a:lvl5pPr algn="l" rtl="0" eaLnBrk="0" fontAlgn="base" hangingPunct="0">
        <a:spcBef>
          <a:spcPct val="0"/>
        </a:spcBef>
        <a:spcAft>
          <a:spcPct val="0"/>
        </a:spcAft>
        <a:defRPr sz="4320" b="1">
          <a:solidFill>
            <a:srgbClr val="00628C"/>
          </a:solidFill>
          <a:latin typeface="Arial" charset="0"/>
        </a:defRPr>
      </a:lvl5pPr>
      <a:lvl6pPr marL="548640" algn="l" rtl="0" fontAlgn="base">
        <a:spcBef>
          <a:spcPct val="0"/>
        </a:spcBef>
        <a:spcAft>
          <a:spcPct val="0"/>
        </a:spcAft>
        <a:defRPr sz="4320" b="1">
          <a:solidFill>
            <a:srgbClr val="00628C"/>
          </a:solidFill>
          <a:latin typeface="Arial" charset="0"/>
        </a:defRPr>
      </a:lvl6pPr>
      <a:lvl7pPr marL="1097280" algn="l" rtl="0" fontAlgn="base">
        <a:spcBef>
          <a:spcPct val="0"/>
        </a:spcBef>
        <a:spcAft>
          <a:spcPct val="0"/>
        </a:spcAft>
        <a:defRPr sz="4320" b="1">
          <a:solidFill>
            <a:srgbClr val="00628C"/>
          </a:solidFill>
          <a:latin typeface="Arial" charset="0"/>
        </a:defRPr>
      </a:lvl7pPr>
      <a:lvl8pPr marL="1645920" algn="l" rtl="0" fontAlgn="base">
        <a:spcBef>
          <a:spcPct val="0"/>
        </a:spcBef>
        <a:spcAft>
          <a:spcPct val="0"/>
        </a:spcAft>
        <a:defRPr sz="4320" b="1">
          <a:solidFill>
            <a:srgbClr val="00628C"/>
          </a:solidFill>
          <a:latin typeface="Arial" charset="0"/>
        </a:defRPr>
      </a:lvl8pPr>
      <a:lvl9pPr marL="2194560" algn="l" rtl="0" fontAlgn="base">
        <a:spcBef>
          <a:spcPct val="0"/>
        </a:spcBef>
        <a:spcAft>
          <a:spcPct val="0"/>
        </a:spcAft>
        <a:defRPr sz="4320" b="1">
          <a:solidFill>
            <a:srgbClr val="00628C"/>
          </a:solidFill>
          <a:latin typeface="Arial" charset="0"/>
        </a:defRPr>
      </a:lvl9pPr>
    </p:titleStyle>
    <p:bodyStyle>
      <a:lvl1pPr marL="548640" indent="-548640" algn="l" rtl="0" eaLnBrk="0" fontAlgn="base" hangingPunct="0">
        <a:spcBef>
          <a:spcPct val="20000"/>
        </a:spcBef>
        <a:spcAft>
          <a:spcPct val="0"/>
        </a:spcAft>
        <a:buClr>
          <a:srgbClr val="585858"/>
        </a:buClr>
        <a:buFont typeface="Arial" panose="020B0604020202020204" pitchFamily="34" charset="0"/>
        <a:buChar char="•"/>
        <a:defRPr sz="2880">
          <a:solidFill>
            <a:srgbClr val="585858"/>
          </a:solidFill>
          <a:latin typeface="+mj-lt"/>
          <a:ea typeface="+mn-ea"/>
          <a:cs typeface="+mn-cs"/>
        </a:defRPr>
      </a:lvl1pPr>
      <a:lvl2pPr marL="891540" indent="-342900" algn="l" rtl="0" eaLnBrk="0" fontAlgn="base" hangingPunct="0">
        <a:spcBef>
          <a:spcPct val="20000"/>
        </a:spcBef>
        <a:spcAft>
          <a:spcPct val="0"/>
        </a:spcAft>
        <a:buClr>
          <a:srgbClr val="585858"/>
        </a:buClr>
        <a:buFont typeface="Arial" panose="020B0604020202020204" pitchFamily="34" charset="0"/>
        <a:buChar char="•"/>
        <a:defRPr sz="2400">
          <a:solidFill>
            <a:srgbClr val="585858"/>
          </a:solidFill>
          <a:latin typeface="+mj-lt"/>
        </a:defRPr>
      </a:lvl2pPr>
      <a:lvl3pPr marL="1371600" indent="-274320" algn="l" rtl="0" eaLnBrk="0" fontAlgn="base" hangingPunct="0">
        <a:spcBef>
          <a:spcPct val="20000"/>
        </a:spcBef>
        <a:spcAft>
          <a:spcPct val="0"/>
        </a:spcAft>
        <a:buClr>
          <a:srgbClr val="585858"/>
        </a:buClr>
        <a:buFont typeface="Arial" panose="020B0604020202020204" pitchFamily="34" charset="0"/>
        <a:buChar char="•"/>
        <a:defRPr sz="2160">
          <a:solidFill>
            <a:srgbClr val="585858"/>
          </a:solidFill>
          <a:latin typeface="+mj-lt"/>
        </a:defRPr>
      </a:lvl3pPr>
      <a:lvl4pPr marL="1920240" indent="-274320" algn="l" rtl="0" eaLnBrk="0" fontAlgn="base" hangingPunct="0">
        <a:spcBef>
          <a:spcPct val="20000"/>
        </a:spcBef>
        <a:spcAft>
          <a:spcPct val="0"/>
        </a:spcAft>
        <a:buClr>
          <a:schemeClr val="accent2"/>
        </a:buClr>
        <a:buFont typeface="Arial" panose="020B0604020202020204" pitchFamily="34" charset="0"/>
        <a:buChar char="●"/>
        <a:defRPr sz="2280">
          <a:solidFill>
            <a:schemeClr val="tx1"/>
          </a:solidFill>
          <a:latin typeface="+mn-lt"/>
        </a:defRPr>
      </a:lvl4pPr>
      <a:lvl5pPr marL="2468880" indent="-274320" algn="l" rtl="0" eaLnBrk="0" fontAlgn="base" hangingPunct="0">
        <a:spcBef>
          <a:spcPct val="20000"/>
        </a:spcBef>
        <a:spcAft>
          <a:spcPct val="0"/>
        </a:spcAft>
        <a:buClr>
          <a:schemeClr val="tx2"/>
        </a:buClr>
        <a:buFont typeface="Arial" panose="020B0604020202020204" pitchFamily="34" charset="0"/>
        <a:buChar char="●"/>
        <a:defRPr sz="2280">
          <a:solidFill>
            <a:schemeClr val="tx1"/>
          </a:solidFill>
          <a:latin typeface="+mn-lt"/>
        </a:defRPr>
      </a:lvl5pPr>
      <a:lvl6pPr marL="3017520" indent="-274320" algn="l" rtl="0" fontAlgn="base">
        <a:spcBef>
          <a:spcPct val="20000"/>
        </a:spcBef>
        <a:spcAft>
          <a:spcPct val="0"/>
        </a:spcAft>
        <a:buClr>
          <a:schemeClr val="tx2"/>
        </a:buClr>
        <a:buFont typeface="Arial" charset="0"/>
        <a:buChar char="●"/>
        <a:defRPr sz="2280">
          <a:solidFill>
            <a:schemeClr val="tx1"/>
          </a:solidFill>
          <a:latin typeface="+mn-lt"/>
        </a:defRPr>
      </a:lvl6pPr>
      <a:lvl7pPr marL="3566160" indent="-274320" algn="l" rtl="0" fontAlgn="base">
        <a:spcBef>
          <a:spcPct val="20000"/>
        </a:spcBef>
        <a:spcAft>
          <a:spcPct val="0"/>
        </a:spcAft>
        <a:buClr>
          <a:schemeClr val="tx2"/>
        </a:buClr>
        <a:buFont typeface="Arial" charset="0"/>
        <a:buChar char="●"/>
        <a:defRPr sz="2280">
          <a:solidFill>
            <a:schemeClr val="tx1"/>
          </a:solidFill>
          <a:latin typeface="+mn-lt"/>
        </a:defRPr>
      </a:lvl7pPr>
      <a:lvl8pPr marL="4114800" indent="-274320" algn="l" rtl="0" fontAlgn="base">
        <a:spcBef>
          <a:spcPct val="20000"/>
        </a:spcBef>
        <a:spcAft>
          <a:spcPct val="0"/>
        </a:spcAft>
        <a:buClr>
          <a:schemeClr val="tx2"/>
        </a:buClr>
        <a:buFont typeface="Arial" charset="0"/>
        <a:buChar char="●"/>
        <a:defRPr sz="2280">
          <a:solidFill>
            <a:schemeClr val="tx1"/>
          </a:solidFill>
          <a:latin typeface="+mn-lt"/>
        </a:defRPr>
      </a:lvl8pPr>
      <a:lvl9pPr marL="4663440" indent="-274320" algn="l" rtl="0" fontAlgn="base">
        <a:spcBef>
          <a:spcPct val="20000"/>
        </a:spcBef>
        <a:spcAft>
          <a:spcPct val="0"/>
        </a:spcAft>
        <a:buClr>
          <a:schemeClr val="tx2"/>
        </a:buClr>
        <a:buFont typeface="Arial" charset="0"/>
        <a:buChar char="●"/>
        <a:defRPr sz="228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1" y="1556793"/>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1768056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457200" indent="-457200" algn="l" rtl="0" eaLnBrk="0" fontAlgn="base" hangingPunct="0">
        <a:spcBef>
          <a:spcPct val="20000"/>
        </a:spcBef>
        <a:spcAft>
          <a:spcPct val="0"/>
        </a:spcAft>
        <a:buClr>
          <a:srgbClr val="585858"/>
        </a:buClr>
        <a:buFont typeface="Arial" panose="020B0604020202020204" pitchFamily="34" charset="0"/>
        <a:buChar char="•"/>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9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uFillTx/>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uFillTx/>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uFillTx/>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uFillTx/>
                <a:latin typeface="Arial"/>
                <a:ea typeface="Arial"/>
                <a:cs typeface="Arial"/>
                <a:sym typeface="Arial"/>
              </a:defRPr>
            </a:lvl9pPr>
          </a:lstStyle>
          <a:p>
            <a:endParaRPr dirty="0"/>
          </a:p>
        </p:txBody>
      </p:sp>
      <p:sp>
        <p:nvSpPr>
          <p:cNvPr id="12" name="Google Shape;12;p9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uFillTx/>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9pPr>
          </a:lstStyle>
          <a:p>
            <a:pPr>
              <a:buClr>
                <a:srgbClr val="000000"/>
              </a:buClr>
              <a:defRPr/>
            </a:pPr>
            <a:endParaRPr lang="en-GB" kern="0" dirty="0"/>
          </a:p>
        </p:txBody>
      </p:sp>
      <p:sp>
        <p:nvSpPr>
          <p:cNvPr id="13" name="Google Shape;13;p9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uFillTx/>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uFillTx/>
                <a:latin typeface="Arial"/>
                <a:ea typeface="Arial"/>
                <a:cs typeface="Arial"/>
                <a:sym typeface="Arial"/>
              </a:defRPr>
            </a:lvl9pPr>
          </a:lstStyle>
          <a:p>
            <a:pPr>
              <a:buClr>
                <a:srgbClr val="000000"/>
              </a:buClr>
              <a:defRPr/>
            </a:pPr>
            <a:endParaRPr lang="en-GB" kern="0" dirty="0"/>
          </a:p>
        </p:txBody>
      </p:sp>
      <p:sp>
        <p:nvSpPr>
          <p:cNvPr id="14" name="Google Shape;14;p9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uFillTx/>
                <a:latin typeface="Arial"/>
                <a:ea typeface="Arial"/>
                <a:cs typeface="Arial"/>
                <a:sym typeface="Arial"/>
              </a:defRPr>
            </a:lvl1pPr>
            <a:lvl2pPr marL="0" marR="0" lvl="1" indent="0" algn="r" rtl="0">
              <a:spcBef>
                <a:spcPts val="0"/>
              </a:spcBef>
              <a:buNone/>
              <a:defRPr sz="1200" b="0" i="0" u="none" strike="noStrike" cap="none">
                <a:solidFill>
                  <a:srgbClr val="888888"/>
                </a:solidFill>
                <a:uFillTx/>
                <a:latin typeface="Arial"/>
                <a:ea typeface="Arial"/>
                <a:cs typeface="Arial"/>
                <a:sym typeface="Arial"/>
              </a:defRPr>
            </a:lvl2pPr>
            <a:lvl3pPr marL="0" marR="0" lvl="2" indent="0" algn="r" rtl="0">
              <a:spcBef>
                <a:spcPts val="0"/>
              </a:spcBef>
              <a:buNone/>
              <a:defRPr sz="1200" b="0" i="0" u="none" strike="noStrike" cap="none">
                <a:solidFill>
                  <a:srgbClr val="888888"/>
                </a:solidFill>
                <a:uFillTx/>
                <a:latin typeface="Arial"/>
                <a:ea typeface="Arial"/>
                <a:cs typeface="Arial"/>
                <a:sym typeface="Arial"/>
              </a:defRPr>
            </a:lvl3pPr>
            <a:lvl4pPr marL="0" marR="0" lvl="3" indent="0" algn="r" rtl="0">
              <a:spcBef>
                <a:spcPts val="0"/>
              </a:spcBef>
              <a:buNone/>
              <a:defRPr sz="1200" b="0" i="0" u="none" strike="noStrike" cap="none">
                <a:solidFill>
                  <a:srgbClr val="888888"/>
                </a:solidFill>
                <a:uFillTx/>
                <a:latin typeface="Arial"/>
                <a:ea typeface="Arial"/>
                <a:cs typeface="Arial"/>
                <a:sym typeface="Arial"/>
              </a:defRPr>
            </a:lvl4pPr>
            <a:lvl5pPr marL="0" marR="0" lvl="4" indent="0" algn="r" rtl="0">
              <a:spcBef>
                <a:spcPts val="0"/>
              </a:spcBef>
              <a:buNone/>
              <a:defRPr sz="1200" b="0" i="0" u="none" strike="noStrike" cap="none">
                <a:solidFill>
                  <a:srgbClr val="888888"/>
                </a:solidFill>
                <a:uFillTx/>
                <a:latin typeface="Arial"/>
                <a:ea typeface="Arial"/>
                <a:cs typeface="Arial"/>
                <a:sym typeface="Arial"/>
              </a:defRPr>
            </a:lvl5pPr>
            <a:lvl6pPr marL="0" marR="0" lvl="5" indent="0" algn="r" rtl="0">
              <a:spcBef>
                <a:spcPts val="0"/>
              </a:spcBef>
              <a:buNone/>
              <a:defRPr sz="1200" b="0" i="0" u="none" strike="noStrike" cap="none">
                <a:solidFill>
                  <a:srgbClr val="888888"/>
                </a:solidFill>
                <a:uFillTx/>
                <a:latin typeface="Arial"/>
                <a:ea typeface="Arial"/>
                <a:cs typeface="Arial"/>
                <a:sym typeface="Arial"/>
              </a:defRPr>
            </a:lvl6pPr>
            <a:lvl7pPr marL="0" marR="0" lvl="6" indent="0" algn="r" rtl="0">
              <a:spcBef>
                <a:spcPts val="0"/>
              </a:spcBef>
              <a:buNone/>
              <a:defRPr sz="1200" b="0" i="0" u="none" strike="noStrike" cap="none">
                <a:solidFill>
                  <a:srgbClr val="888888"/>
                </a:solidFill>
                <a:uFillTx/>
                <a:latin typeface="Arial"/>
                <a:ea typeface="Arial"/>
                <a:cs typeface="Arial"/>
                <a:sym typeface="Arial"/>
              </a:defRPr>
            </a:lvl7pPr>
            <a:lvl8pPr marL="0" marR="0" lvl="7" indent="0" algn="r" rtl="0">
              <a:spcBef>
                <a:spcPts val="0"/>
              </a:spcBef>
              <a:buNone/>
              <a:defRPr sz="1200" b="0" i="0" u="none" strike="noStrike" cap="none">
                <a:solidFill>
                  <a:srgbClr val="888888"/>
                </a:solidFill>
                <a:uFillTx/>
                <a:latin typeface="Arial"/>
                <a:ea typeface="Arial"/>
                <a:cs typeface="Arial"/>
                <a:sym typeface="Arial"/>
              </a:defRPr>
            </a:lvl8pPr>
            <a:lvl9pPr marL="0" marR="0" lvl="8" indent="0" algn="r" rtl="0">
              <a:spcBef>
                <a:spcPts val="0"/>
              </a:spcBef>
              <a:buNone/>
              <a:defRPr sz="1200" b="0" i="0" u="none" strike="noStrike" cap="none">
                <a:solidFill>
                  <a:srgbClr val="888888"/>
                </a:solidFill>
                <a:uFillTx/>
                <a:latin typeface="Arial"/>
                <a:ea typeface="Arial"/>
                <a:cs typeface="Arial"/>
                <a:sym typeface="Arial"/>
              </a:defRPr>
            </a:lvl9pPr>
          </a:lstStyle>
          <a:p>
            <a:pPr>
              <a:buClr>
                <a:srgbClr val="000000"/>
              </a:buClr>
              <a:defRPr/>
            </a:pPr>
            <a:fld id="{00000000-1234-1234-1234-123412341234}" type="slidenum">
              <a:rPr lang="en-GB" kern="0" smtClean="0"/>
              <a:pPr>
                <a:buClr>
                  <a:srgbClr val="000000"/>
                </a:buClr>
                <a:defRPr/>
              </a:pPr>
              <a:t>‹#›</a:t>
            </a:fld>
            <a:endParaRPr lang="en-GB" kern="0" dirty="0"/>
          </a:p>
        </p:txBody>
      </p:sp>
      <p:pic>
        <p:nvPicPr>
          <p:cNvPr id="3" name="Picture 2">
            <a:extLst>
              <a:ext uri="{FF2B5EF4-FFF2-40B4-BE49-F238E27FC236}">
                <a16:creationId xmlns:a16="http://schemas.microsoft.com/office/drawing/2014/main" id="{BCCA8C1D-E30F-37F8-1BC2-0BEC738C41A9}"/>
              </a:ext>
            </a:extLst>
          </p:cNvPr>
          <p:cNvPicPr>
            <a:picLocks noChangeAspect="1"/>
          </p:cNvPicPr>
          <p:nvPr userDrawn="1"/>
        </p:nvPicPr>
        <p:blipFill>
          <a:blip r:embed="rId70"/>
          <a:stretch>
            <a:fillRect/>
          </a:stretch>
        </p:blipFill>
        <p:spPr>
          <a:xfrm>
            <a:off x="609125" y="2785817"/>
            <a:ext cx="10973751" cy="1286367"/>
          </a:xfrm>
          <a:prstGeom prst="rect">
            <a:avLst/>
          </a:prstGeom>
        </p:spPr>
      </p:pic>
      <p:pic>
        <p:nvPicPr>
          <p:cNvPr id="4" name="Picture 3">
            <a:extLst>
              <a:ext uri="{FF2B5EF4-FFF2-40B4-BE49-F238E27FC236}">
                <a16:creationId xmlns:a16="http://schemas.microsoft.com/office/drawing/2014/main" id="{02F2F459-5B45-6092-526F-7C03BEFFC489}"/>
              </a:ext>
            </a:extLst>
          </p:cNvPr>
          <p:cNvPicPr>
            <a:picLocks noChangeAspect="1"/>
          </p:cNvPicPr>
          <p:nvPr userDrawn="1"/>
        </p:nvPicPr>
        <p:blipFill>
          <a:blip r:embed="rId71"/>
          <a:stretch>
            <a:fillRect/>
          </a:stretch>
        </p:blipFill>
        <p:spPr>
          <a:xfrm>
            <a:off x="7252686" y="321532"/>
            <a:ext cx="4329714" cy="788177"/>
          </a:xfrm>
          <a:prstGeom prst="rect">
            <a:avLst/>
          </a:prstGeom>
        </p:spPr>
      </p:pic>
    </p:spTree>
    <p:extLst>
      <p:ext uri="{BB962C8B-B14F-4D97-AF65-F5344CB8AC3E}">
        <p14:creationId xmlns:p14="http://schemas.microsoft.com/office/powerpoint/2010/main" val="1935247988"/>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 id="2147483785" r:id="rId59"/>
    <p:sldLayoutId id="2147483786" r:id="rId60"/>
    <p:sldLayoutId id="2147483787" r:id="rId61"/>
    <p:sldLayoutId id="2147483788" r:id="rId62"/>
    <p:sldLayoutId id="2147483789" r:id="rId63"/>
    <p:sldLayoutId id="2147483790" r:id="rId64"/>
    <p:sldLayoutId id="2147483791" r:id="rId65"/>
    <p:sldLayoutId id="2147483792" r:id="rId66"/>
    <p:sldLayoutId id="2147483793" r:id="rId67"/>
    <p:sldLayoutId id="2147483794"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learnsheffield.co.uk/Projects/Sheffield-Strategic-Partnershi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publicfirst.co.uk/wp-content/uploads/2023/09/ATTENDANCE-REPORT-V02.pdf"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learnsheffield.co.uk/Projects/Sheffield-Strategic-Partnershi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www.learnsheffield.co.uk/Projects/Sheffield-Strategic-Partnershi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gif"/><Relationship Id="rId7" Type="http://schemas.openxmlformats.org/officeDocument/2006/relationships/hyperlink" Target="https://www.learnsheffield.co.uk/Projects/Educating-for-the-Futur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publicfirst.co.uk/wp-content/uploads/2023/09/ATTENDANCE-REPORT-V02.pdf"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cid:image001.png@01DA1D3B.07AE4B70"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cid:image001.png@01DA1D41.9BAB5E70"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gif"/><Relationship Id="rId7" Type="http://schemas.openxmlformats.org/officeDocument/2006/relationships/hyperlink" Target="https://www.learnsheffield.co.uk/Projects/Educating-for-the-Futur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publicfirst.co.uk/wp-content/uploads/2023/09/ATTENDANCE-REPORT-V02.pdf"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publicfirst.co.uk/wp-content/uploads/2023/09/ATTENDANCE-REPORT-V02.pdf"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Sheffield Strategic Partnership</a:t>
            </a:r>
          </a:p>
        </p:txBody>
      </p:sp>
      <p:sp>
        <p:nvSpPr>
          <p:cNvPr id="4" name="TextBox 3">
            <a:extLst>
              <a:ext uri="{FF2B5EF4-FFF2-40B4-BE49-F238E27FC236}">
                <a16:creationId xmlns:a16="http://schemas.microsoft.com/office/drawing/2014/main" id="{F47D876B-6961-15AB-8DAD-2D4BED7E56A8}"/>
              </a:ext>
            </a:extLst>
          </p:cNvPr>
          <p:cNvSpPr txBox="1"/>
          <p:nvPr/>
        </p:nvSpPr>
        <p:spPr>
          <a:xfrm>
            <a:off x="319967" y="5097385"/>
            <a:ext cx="7410007" cy="1169551"/>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GB" sz="2000" dirty="0">
                <a:solidFill>
                  <a:schemeClr val="tx1"/>
                </a:solidFill>
              </a:rPr>
              <a:t>Project page online: </a:t>
            </a:r>
            <a:r>
              <a:rPr lang="en-GB" dirty="0">
                <a:solidFill>
                  <a:schemeClr val="tx1"/>
                </a:solidFill>
                <a:hlinkClick r:id="rId4"/>
              </a:rPr>
              <a:t>https://www.learnsheffield.co.uk/Projects/Sheffield-Strategic-Partnership</a:t>
            </a:r>
            <a:r>
              <a:rPr lang="en-GB" dirty="0">
                <a:solidFill>
                  <a:schemeClr val="tx1"/>
                </a:solidFill>
              </a:rPr>
              <a:t> </a:t>
            </a:r>
          </a:p>
          <a:p>
            <a:endParaRPr lang="en-GB" sz="1200" dirty="0">
              <a:solidFill>
                <a:schemeClr val="tx1"/>
              </a:solidFill>
            </a:endParaRPr>
          </a:p>
          <a:p>
            <a:pPr marL="342900" indent="-342900">
              <a:buFont typeface="Arial" panose="020B0604020202020204" pitchFamily="34" charset="0"/>
              <a:buChar char="•"/>
            </a:pPr>
            <a:r>
              <a:rPr lang="en-GB" sz="2000" dirty="0">
                <a:solidFill>
                  <a:schemeClr val="tx1"/>
                </a:solidFill>
              </a:rPr>
              <a:t>Working group next meeting: Friday 15 December (10-12pm)</a:t>
            </a:r>
          </a:p>
        </p:txBody>
      </p:sp>
      <p:sp>
        <p:nvSpPr>
          <p:cNvPr id="2" name="TextBox 1">
            <a:extLst>
              <a:ext uri="{FF2B5EF4-FFF2-40B4-BE49-F238E27FC236}">
                <a16:creationId xmlns:a16="http://schemas.microsoft.com/office/drawing/2014/main" id="{C080F125-AA3B-D4E2-379E-0A4A3DA610E6}"/>
              </a:ext>
            </a:extLst>
          </p:cNvPr>
          <p:cNvSpPr txBox="1"/>
          <p:nvPr/>
        </p:nvSpPr>
        <p:spPr>
          <a:xfrm>
            <a:off x="590868" y="1356709"/>
            <a:ext cx="4704612" cy="2800767"/>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b="1" dirty="0">
                <a:solidFill>
                  <a:schemeClr val="tx1"/>
                </a:solidFill>
                <a:ea typeface="Open Sans" panose="020B0606030504020204" pitchFamily="34" charset="0"/>
                <a:cs typeface="Open Sans" panose="020B0606030504020204" pitchFamily="34" charset="0"/>
              </a:rPr>
              <a:t>Agenda </a:t>
            </a:r>
            <a:r>
              <a:rPr lang="en-GB" sz="2000" dirty="0">
                <a:solidFill>
                  <a:schemeClr val="tx1"/>
                </a:solidFill>
                <a:ea typeface="Open Sans" panose="020B0606030504020204" pitchFamily="34" charset="0"/>
                <a:cs typeface="Open Sans" panose="020B0606030504020204" pitchFamily="34" charset="0"/>
              </a:rPr>
              <a:t>– Thursday 23 November 2023</a:t>
            </a:r>
          </a:p>
          <a:p>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400" b="1" dirty="0">
                <a:solidFill>
                  <a:schemeClr val="tx1"/>
                </a:solidFill>
                <a:ea typeface="Open Sans" panose="020B0606030504020204" pitchFamily="34" charset="0"/>
                <a:cs typeface="Open Sans" panose="020B0606030504020204" pitchFamily="34" charset="0"/>
              </a:rPr>
              <a:t>Attendance</a:t>
            </a:r>
            <a:r>
              <a:rPr lang="en-GB" sz="2000" dirty="0">
                <a:solidFill>
                  <a:schemeClr val="tx1"/>
                </a:solidFill>
                <a:ea typeface="Open Sans" panose="020B0606030504020204" pitchFamily="34" charset="0"/>
                <a:cs typeface="Open Sans" panose="020B0606030504020204" pitchFamily="34" charset="0"/>
              </a:rPr>
              <a:t> – a potential example of a new priority area for Sheffield.</a:t>
            </a:r>
          </a:p>
          <a:p>
            <a:pPr marL="457200" indent="-457200">
              <a:buFont typeface="Courier New" panose="02070309020205020404" pitchFamily="49" charset="0"/>
              <a:buChar char="o"/>
            </a:pPr>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400" b="1" dirty="0">
                <a:solidFill>
                  <a:schemeClr val="tx1"/>
                </a:solidFill>
                <a:ea typeface="Open Sans" panose="020B0606030504020204" pitchFamily="34" charset="0"/>
                <a:cs typeface="Open Sans" panose="020B0606030504020204" pitchFamily="34" charset="0"/>
              </a:rPr>
              <a:t>Partnership Structure </a:t>
            </a:r>
            <a:r>
              <a:rPr lang="en-GB" sz="2000" dirty="0">
                <a:solidFill>
                  <a:schemeClr val="tx1"/>
                </a:solidFill>
                <a:ea typeface="Open Sans" panose="020B0606030504020204" pitchFamily="34" charset="0"/>
                <a:cs typeface="Open Sans" panose="020B0606030504020204" pitchFamily="34" charset="0"/>
              </a:rPr>
              <a:t>– developing a proposal for consultation in the new year.</a:t>
            </a:r>
            <a:endParaRPr lang="en-GB" sz="2800" dirty="0">
              <a:solidFill>
                <a:schemeClr val="tx1"/>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909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Public First Report</a:t>
            </a:r>
          </a:p>
        </p:txBody>
      </p:sp>
      <p:pic>
        <p:nvPicPr>
          <p:cNvPr id="11" name="Picture 10">
            <a:extLst>
              <a:ext uri="{FF2B5EF4-FFF2-40B4-BE49-F238E27FC236}">
                <a16:creationId xmlns:a16="http://schemas.microsoft.com/office/drawing/2014/main" id="{743F2266-BCA5-B5DE-1049-ABB082A0A9D9}"/>
              </a:ext>
            </a:extLst>
          </p:cNvPr>
          <p:cNvPicPr>
            <a:picLocks noChangeAspect="1"/>
          </p:cNvPicPr>
          <p:nvPr/>
        </p:nvPicPr>
        <p:blipFill rotWithShape="1">
          <a:blip r:embed="rId4"/>
          <a:srcRect t="48774"/>
          <a:stretch/>
        </p:blipFill>
        <p:spPr>
          <a:xfrm>
            <a:off x="164972" y="1159398"/>
            <a:ext cx="8546949" cy="5774247"/>
          </a:xfrm>
          <a:prstGeom prst="rect">
            <a:avLst/>
          </a:prstGeom>
        </p:spPr>
      </p:pic>
      <p:pic>
        <p:nvPicPr>
          <p:cNvPr id="2" name="Picture 1">
            <a:hlinkClick r:id="rId5"/>
            <a:extLst>
              <a:ext uri="{FF2B5EF4-FFF2-40B4-BE49-F238E27FC236}">
                <a16:creationId xmlns:a16="http://schemas.microsoft.com/office/drawing/2014/main" id="{445BF033-4EB2-158E-AECC-0A4DBD8E2634}"/>
              </a:ext>
            </a:extLst>
          </p:cNvPr>
          <p:cNvPicPr>
            <a:picLocks noChangeAspect="1"/>
          </p:cNvPicPr>
          <p:nvPr/>
        </p:nvPicPr>
        <p:blipFill>
          <a:blip r:embed="rId6"/>
          <a:stretch>
            <a:fillRect/>
          </a:stretch>
        </p:blipFill>
        <p:spPr>
          <a:xfrm>
            <a:off x="9002298" y="1490549"/>
            <a:ext cx="2709016" cy="3876902"/>
          </a:xfrm>
          <a:prstGeom prst="rect">
            <a:avLst/>
          </a:prstGeom>
          <a:ln>
            <a:solidFill>
              <a:srgbClr val="7030A0"/>
            </a:solidFill>
          </a:ln>
        </p:spPr>
      </p:pic>
    </p:spTree>
    <p:extLst>
      <p:ext uri="{BB962C8B-B14F-4D97-AF65-F5344CB8AC3E}">
        <p14:creationId xmlns:p14="http://schemas.microsoft.com/office/powerpoint/2010/main" val="419236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Public First Report</a:t>
            </a:r>
          </a:p>
        </p:txBody>
      </p:sp>
      <p:pic>
        <p:nvPicPr>
          <p:cNvPr id="7" name="Picture 6">
            <a:extLst>
              <a:ext uri="{FF2B5EF4-FFF2-40B4-BE49-F238E27FC236}">
                <a16:creationId xmlns:a16="http://schemas.microsoft.com/office/drawing/2014/main" id="{D57AC71D-7C55-27DE-D596-090C995C1D15}"/>
              </a:ext>
            </a:extLst>
          </p:cNvPr>
          <p:cNvPicPr>
            <a:picLocks noChangeAspect="1"/>
          </p:cNvPicPr>
          <p:nvPr/>
        </p:nvPicPr>
        <p:blipFill rotWithShape="1">
          <a:blip r:embed="rId4"/>
          <a:srcRect l="2581" t="18736" r="56511" b="3928"/>
          <a:stretch/>
        </p:blipFill>
        <p:spPr>
          <a:xfrm>
            <a:off x="164972" y="1680988"/>
            <a:ext cx="5841166" cy="4927592"/>
          </a:xfrm>
          <a:prstGeom prst="rect">
            <a:avLst/>
          </a:prstGeom>
        </p:spPr>
      </p:pic>
      <p:pic>
        <p:nvPicPr>
          <p:cNvPr id="9" name="Picture 8">
            <a:extLst>
              <a:ext uri="{FF2B5EF4-FFF2-40B4-BE49-F238E27FC236}">
                <a16:creationId xmlns:a16="http://schemas.microsoft.com/office/drawing/2014/main" id="{D22037DF-B845-7FDF-3E1C-F6E6F4275BCF}"/>
              </a:ext>
            </a:extLst>
          </p:cNvPr>
          <p:cNvPicPr>
            <a:picLocks noChangeAspect="1"/>
          </p:cNvPicPr>
          <p:nvPr/>
        </p:nvPicPr>
        <p:blipFill rotWithShape="1">
          <a:blip r:embed="rId4"/>
          <a:srcRect l="57206" t="9003"/>
          <a:stretch/>
        </p:blipFill>
        <p:spPr>
          <a:xfrm>
            <a:off x="6185865" y="1159164"/>
            <a:ext cx="6006136" cy="5698836"/>
          </a:xfrm>
          <a:prstGeom prst="rect">
            <a:avLst/>
          </a:prstGeom>
        </p:spPr>
      </p:pic>
      <p:pic>
        <p:nvPicPr>
          <p:cNvPr id="10" name="Picture 9">
            <a:extLst>
              <a:ext uri="{FF2B5EF4-FFF2-40B4-BE49-F238E27FC236}">
                <a16:creationId xmlns:a16="http://schemas.microsoft.com/office/drawing/2014/main" id="{90380ADA-7F01-5579-2DFC-229DBBF4948A}"/>
              </a:ext>
            </a:extLst>
          </p:cNvPr>
          <p:cNvPicPr>
            <a:picLocks noChangeAspect="1"/>
          </p:cNvPicPr>
          <p:nvPr/>
        </p:nvPicPr>
        <p:blipFill rotWithShape="1">
          <a:blip r:embed="rId4"/>
          <a:srcRect t="1" r="74715" b="88248"/>
          <a:stretch/>
        </p:blipFill>
        <p:spPr>
          <a:xfrm>
            <a:off x="1391995" y="834195"/>
            <a:ext cx="3387120" cy="702459"/>
          </a:xfrm>
          <a:prstGeom prst="rect">
            <a:avLst/>
          </a:prstGeom>
        </p:spPr>
      </p:pic>
    </p:spTree>
    <p:extLst>
      <p:ext uri="{BB962C8B-B14F-4D97-AF65-F5344CB8AC3E}">
        <p14:creationId xmlns:p14="http://schemas.microsoft.com/office/powerpoint/2010/main" val="112066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Sheffield Strategic Partnership</a:t>
            </a:r>
          </a:p>
        </p:txBody>
      </p:sp>
      <p:sp>
        <p:nvSpPr>
          <p:cNvPr id="4" name="TextBox 3">
            <a:extLst>
              <a:ext uri="{FF2B5EF4-FFF2-40B4-BE49-F238E27FC236}">
                <a16:creationId xmlns:a16="http://schemas.microsoft.com/office/drawing/2014/main" id="{F47D876B-6961-15AB-8DAD-2D4BED7E56A8}"/>
              </a:ext>
            </a:extLst>
          </p:cNvPr>
          <p:cNvSpPr txBox="1"/>
          <p:nvPr/>
        </p:nvSpPr>
        <p:spPr>
          <a:xfrm>
            <a:off x="319967" y="5097385"/>
            <a:ext cx="7410007" cy="1169551"/>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GB" sz="2000" dirty="0">
                <a:solidFill>
                  <a:schemeClr val="tx1"/>
                </a:solidFill>
              </a:rPr>
              <a:t>Project page online: </a:t>
            </a:r>
            <a:r>
              <a:rPr lang="en-GB" dirty="0">
                <a:solidFill>
                  <a:schemeClr val="tx1"/>
                </a:solidFill>
                <a:hlinkClick r:id="rId4"/>
              </a:rPr>
              <a:t>https://www.learnsheffield.co.uk/Projects/Sheffield-Strategic-Partnership</a:t>
            </a:r>
            <a:r>
              <a:rPr lang="en-GB" dirty="0">
                <a:solidFill>
                  <a:schemeClr val="tx1"/>
                </a:solidFill>
              </a:rPr>
              <a:t> </a:t>
            </a:r>
          </a:p>
          <a:p>
            <a:endParaRPr lang="en-GB" sz="1200" dirty="0">
              <a:solidFill>
                <a:schemeClr val="tx1"/>
              </a:solidFill>
            </a:endParaRPr>
          </a:p>
          <a:p>
            <a:pPr marL="342900" indent="-342900">
              <a:buFont typeface="Arial" panose="020B0604020202020204" pitchFamily="34" charset="0"/>
              <a:buChar char="•"/>
            </a:pPr>
            <a:r>
              <a:rPr lang="en-GB" sz="2000" dirty="0">
                <a:solidFill>
                  <a:schemeClr val="tx1"/>
                </a:solidFill>
              </a:rPr>
              <a:t>Working group next meeting: Friday 15 December (10-12pm)</a:t>
            </a:r>
          </a:p>
        </p:txBody>
      </p:sp>
      <p:sp>
        <p:nvSpPr>
          <p:cNvPr id="2" name="TextBox 1">
            <a:extLst>
              <a:ext uri="{FF2B5EF4-FFF2-40B4-BE49-F238E27FC236}">
                <a16:creationId xmlns:a16="http://schemas.microsoft.com/office/drawing/2014/main" id="{C080F125-AA3B-D4E2-379E-0A4A3DA610E6}"/>
              </a:ext>
            </a:extLst>
          </p:cNvPr>
          <p:cNvSpPr txBox="1"/>
          <p:nvPr/>
        </p:nvSpPr>
        <p:spPr>
          <a:xfrm>
            <a:off x="590868" y="1356709"/>
            <a:ext cx="4704612" cy="2985433"/>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b="1" dirty="0">
                <a:solidFill>
                  <a:schemeClr val="tx1"/>
                </a:solidFill>
                <a:ea typeface="Open Sans" panose="020B0606030504020204" pitchFamily="34" charset="0"/>
                <a:cs typeface="Open Sans" panose="020B0606030504020204" pitchFamily="34" charset="0"/>
              </a:rPr>
              <a:t>Agenda </a:t>
            </a:r>
            <a:r>
              <a:rPr lang="en-GB" sz="2000" dirty="0">
                <a:solidFill>
                  <a:schemeClr val="tx1"/>
                </a:solidFill>
                <a:ea typeface="Open Sans" panose="020B0606030504020204" pitchFamily="34" charset="0"/>
                <a:cs typeface="Open Sans" panose="020B0606030504020204" pitchFamily="34" charset="0"/>
              </a:rPr>
              <a:t>– Thursday 23 November 2023</a:t>
            </a:r>
          </a:p>
          <a:p>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400" b="1" dirty="0">
                <a:solidFill>
                  <a:schemeClr val="tx1"/>
                </a:solidFill>
                <a:ea typeface="Open Sans" panose="020B0606030504020204" pitchFamily="34" charset="0"/>
                <a:cs typeface="Open Sans" panose="020B0606030504020204" pitchFamily="34" charset="0"/>
              </a:rPr>
              <a:t>Attendance</a:t>
            </a:r>
            <a:r>
              <a:rPr lang="en-GB" sz="2000" dirty="0">
                <a:solidFill>
                  <a:schemeClr val="tx1"/>
                </a:solidFill>
                <a:ea typeface="Open Sans" panose="020B0606030504020204" pitchFamily="34" charset="0"/>
                <a:cs typeface="Open Sans" panose="020B0606030504020204" pitchFamily="34" charset="0"/>
              </a:rPr>
              <a:t> – a potential example of a new priority area for Sheffield.</a:t>
            </a:r>
          </a:p>
          <a:p>
            <a:pPr marL="457200" indent="-457200">
              <a:buFont typeface="Courier New" panose="02070309020205020404" pitchFamily="49" charset="0"/>
              <a:buChar char="o"/>
            </a:pPr>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800" b="1" dirty="0">
                <a:solidFill>
                  <a:srgbClr val="C00000"/>
                </a:solidFill>
                <a:ea typeface="Open Sans" panose="020B0606030504020204" pitchFamily="34" charset="0"/>
                <a:cs typeface="Open Sans" panose="020B0606030504020204" pitchFamily="34" charset="0"/>
              </a:rPr>
              <a:t>Partnership Structure </a:t>
            </a:r>
            <a:r>
              <a:rPr lang="en-GB" sz="2400" dirty="0">
                <a:solidFill>
                  <a:srgbClr val="C00000"/>
                </a:solidFill>
                <a:ea typeface="Open Sans" panose="020B0606030504020204" pitchFamily="34" charset="0"/>
                <a:cs typeface="Open Sans" panose="020B0606030504020204" pitchFamily="34" charset="0"/>
              </a:rPr>
              <a:t>– developing a proposal for consultation in the new year.</a:t>
            </a:r>
            <a:endParaRPr lang="en-GB" sz="3200" dirty="0">
              <a:solidFill>
                <a:srgbClr val="C0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764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Sheffield Strategic Partnership</a:t>
            </a:r>
          </a:p>
        </p:txBody>
      </p:sp>
      <p:sp>
        <p:nvSpPr>
          <p:cNvPr id="4" name="TextBox 3">
            <a:extLst>
              <a:ext uri="{FF2B5EF4-FFF2-40B4-BE49-F238E27FC236}">
                <a16:creationId xmlns:a16="http://schemas.microsoft.com/office/drawing/2014/main" id="{F47D876B-6961-15AB-8DAD-2D4BED7E56A8}"/>
              </a:ext>
            </a:extLst>
          </p:cNvPr>
          <p:cNvSpPr txBox="1"/>
          <p:nvPr/>
        </p:nvSpPr>
        <p:spPr>
          <a:xfrm>
            <a:off x="329612" y="5225490"/>
            <a:ext cx="11475338" cy="1077218"/>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Arial" panose="020B0604020202020204" pitchFamily="34" charset="0"/>
              <a:buChar char="•"/>
            </a:pPr>
            <a:r>
              <a:rPr lang="en-GB" sz="2000" dirty="0">
                <a:solidFill>
                  <a:schemeClr val="tx1"/>
                </a:solidFill>
              </a:rPr>
              <a:t>Project page online: </a:t>
            </a:r>
            <a:r>
              <a:rPr lang="en-GB" sz="2000" dirty="0">
                <a:solidFill>
                  <a:schemeClr val="tx1"/>
                </a:solidFill>
                <a:hlinkClick r:id="rId4"/>
              </a:rPr>
              <a:t>https://www.learnsheffield.co.uk/Projects/Sheffield-Strategic-Partnership</a:t>
            </a:r>
            <a:r>
              <a:rPr lang="en-GB" sz="2000" dirty="0">
                <a:solidFill>
                  <a:schemeClr val="tx1"/>
                </a:solidFill>
              </a:rPr>
              <a:t> </a:t>
            </a:r>
          </a:p>
          <a:p>
            <a:endParaRPr lang="en-GB" sz="1200" dirty="0">
              <a:solidFill>
                <a:schemeClr val="tx1"/>
              </a:solidFill>
            </a:endParaRPr>
          </a:p>
          <a:p>
            <a:pPr marL="342900" indent="-342900">
              <a:buFont typeface="Arial" panose="020B0604020202020204" pitchFamily="34" charset="0"/>
              <a:buChar char="•"/>
            </a:pPr>
            <a:r>
              <a:rPr lang="en-GB" sz="2000" b="1" dirty="0">
                <a:solidFill>
                  <a:srgbClr val="C00000"/>
                </a:solidFill>
              </a:rPr>
              <a:t>Next meeting: 15 December (10-12pm)… focus on consultation draft for January publication</a:t>
            </a:r>
            <a:r>
              <a:rPr lang="en-GB" sz="2000" dirty="0">
                <a:solidFill>
                  <a:schemeClr val="tx1"/>
                </a:solidFill>
              </a:rPr>
              <a:t>.</a:t>
            </a:r>
          </a:p>
          <a:p>
            <a:pPr marL="342900" indent="-342900">
              <a:buFont typeface="Arial" panose="020B0604020202020204" pitchFamily="34" charset="0"/>
              <a:buChar char="•"/>
            </a:pPr>
            <a:endParaRPr lang="en-GB" sz="1200" dirty="0">
              <a:solidFill>
                <a:schemeClr val="tx1"/>
              </a:solidFill>
            </a:endParaRPr>
          </a:p>
        </p:txBody>
      </p:sp>
      <p:pic>
        <p:nvPicPr>
          <p:cNvPr id="5" name="Picture 4">
            <a:extLst>
              <a:ext uri="{FF2B5EF4-FFF2-40B4-BE49-F238E27FC236}">
                <a16:creationId xmlns:a16="http://schemas.microsoft.com/office/drawing/2014/main" id="{CC02C7AE-F42A-E1DD-C494-79F12A8FFDE6}"/>
              </a:ext>
            </a:extLst>
          </p:cNvPr>
          <p:cNvPicPr>
            <a:picLocks noChangeAspect="1"/>
          </p:cNvPicPr>
          <p:nvPr/>
        </p:nvPicPr>
        <p:blipFill>
          <a:blip r:embed="rId5"/>
          <a:stretch>
            <a:fillRect/>
          </a:stretch>
        </p:blipFill>
        <p:spPr>
          <a:xfrm>
            <a:off x="217387" y="952221"/>
            <a:ext cx="8534400" cy="3981450"/>
          </a:xfrm>
          <a:prstGeom prst="rect">
            <a:avLst/>
          </a:prstGeom>
        </p:spPr>
      </p:pic>
    </p:spTree>
    <p:extLst>
      <p:ext uri="{BB962C8B-B14F-4D97-AF65-F5344CB8AC3E}">
        <p14:creationId xmlns:p14="http://schemas.microsoft.com/office/powerpoint/2010/main" val="178113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38" y="341448"/>
            <a:ext cx="11543407" cy="668646"/>
          </a:xfrm>
        </p:spPr>
        <p:txBody>
          <a:bodyPr>
            <a:normAutofit/>
          </a:bodyPr>
          <a:lstStyle/>
          <a:p>
            <a:r>
              <a:rPr lang="en-GB" sz="3100" b="0" dirty="0"/>
              <a:t>Sheffield Strategic Partnership: LS Input </a:t>
            </a:r>
            <a:r>
              <a:rPr lang="en-GB" sz="2000" b="0" dirty="0"/>
              <a:t>(1/11/23) </a:t>
            </a:r>
            <a:endParaRPr lang="en-GB" b="0" dirty="0"/>
          </a:p>
        </p:txBody>
      </p:sp>
      <p:sp>
        <p:nvSpPr>
          <p:cNvPr id="3" name="Rectangle: Rounded Corners 2">
            <a:extLst>
              <a:ext uri="{FF2B5EF4-FFF2-40B4-BE49-F238E27FC236}">
                <a16:creationId xmlns:a16="http://schemas.microsoft.com/office/drawing/2014/main" id="{0CA22494-EDE7-1279-9DD6-1413D3BB6EB9}"/>
              </a:ext>
            </a:extLst>
          </p:cNvPr>
          <p:cNvSpPr/>
          <p:nvPr/>
        </p:nvSpPr>
        <p:spPr>
          <a:xfrm>
            <a:off x="3190588" y="1328597"/>
            <a:ext cx="3146204" cy="1374185"/>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b="1" dirty="0">
                <a:solidFill>
                  <a:srgbClr val="C00000"/>
                </a:solidFill>
                <a:effectLst/>
                <a:ea typeface="Calibri" panose="020F0502020204030204" pitchFamily="34" charset="0"/>
                <a:cs typeface="Times New Roman" panose="02020603050405020304" pitchFamily="18" charset="0"/>
              </a:rPr>
              <a:t>Sheffield Strategic </a:t>
            </a:r>
          </a:p>
          <a:p>
            <a:pPr algn="ctr"/>
            <a:r>
              <a:rPr lang="en-GB" sz="2000" b="1" dirty="0">
                <a:solidFill>
                  <a:srgbClr val="C00000"/>
                </a:solidFill>
                <a:effectLst/>
                <a:ea typeface="Calibri" panose="020F0502020204030204" pitchFamily="34" charset="0"/>
                <a:cs typeface="Times New Roman" panose="02020603050405020304" pitchFamily="18" charset="0"/>
              </a:rPr>
              <a:t>Education Partnership</a:t>
            </a:r>
          </a:p>
          <a:p>
            <a:pPr algn="ctr"/>
            <a:r>
              <a:rPr lang="en-GB" sz="2000" b="1" dirty="0">
                <a:solidFill>
                  <a:srgbClr val="C00000"/>
                </a:solidFill>
                <a:effectLst/>
                <a:ea typeface="Calibri" panose="020F0502020204030204" pitchFamily="34" charset="0"/>
                <a:cs typeface="Times New Roman" panose="02020603050405020304" pitchFamily="18" charset="0"/>
              </a:rPr>
              <a:t> </a:t>
            </a:r>
            <a:endParaRPr lang="en-GB" sz="1600" dirty="0">
              <a:solidFill>
                <a:srgbClr val="C00000"/>
              </a:solidFill>
              <a:effectLs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5B9252D-5E24-EC93-7C43-3A1B85CFBA07}"/>
              </a:ext>
            </a:extLst>
          </p:cNvPr>
          <p:cNvSpPr/>
          <p:nvPr/>
        </p:nvSpPr>
        <p:spPr>
          <a:xfrm>
            <a:off x="350812" y="1328597"/>
            <a:ext cx="1088566" cy="1534151"/>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chemeClr val="tx1"/>
                </a:solidFill>
                <a:effectLst/>
                <a:ea typeface="Calibri" panose="020F0502020204030204" pitchFamily="34" charset="0"/>
                <a:cs typeface="Times New Roman" panose="02020603050405020304" pitchFamily="18" charset="0"/>
              </a:rPr>
              <a:t>Annual Needs Analysis Process </a:t>
            </a:r>
            <a:endParaRPr lang="en-GB" sz="1600" dirty="0">
              <a:solidFill>
                <a:schemeClr val="tx1"/>
              </a:solidFill>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660D76E-402C-F8FD-4B37-0225F2FF5899}"/>
              </a:ext>
            </a:extLst>
          </p:cNvPr>
          <p:cNvSpPr/>
          <p:nvPr/>
        </p:nvSpPr>
        <p:spPr>
          <a:xfrm>
            <a:off x="1872790" y="5182778"/>
            <a:ext cx="2194560" cy="341630"/>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538135"/>
                </a:solidFill>
                <a:effectLst/>
                <a:ea typeface="Calibri" panose="020F0502020204030204" pitchFamily="34" charset="0"/>
                <a:cs typeface="Times New Roman" panose="02020603050405020304" pitchFamily="18" charset="0"/>
              </a:rPr>
              <a:t>Locality HT Partnerships</a:t>
            </a:r>
            <a:endParaRPr lang="en-GB" sz="1200" dirty="0">
              <a:effectLst/>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C127CAA6-9E81-77B4-4EEB-60D0ED87C53C}"/>
              </a:ext>
            </a:extLst>
          </p:cNvPr>
          <p:cNvCxnSpPr>
            <a:cxnSpLocks/>
          </p:cNvCxnSpPr>
          <p:nvPr/>
        </p:nvCxnSpPr>
        <p:spPr>
          <a:xfrm flipH="1">
            <a:off x="3073368" y="2860040"/>
            <a:ext cx="776256" cy="2187448"/>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10297349-1C5E-F373-7FC0-330247414D0C}"/>
              </a:ext>
            </a:extLst>
          </p:cNvPr>
          <p:cNvSpPr/>
          <p:nvPr/>
        </p:nvSpPr>
        <p:spPr>
          <a:xfrm>
            <a:off x="1105558" y="3747544"/>
            <a:ext cx="4016637" cy="877730"/>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dirty="0">
                <a:solidFill>
                  <a:srgbClr val="538135"/>
                </a:solidFill>
                <a:effectLst/>
                <a:ea typeface="Calibri" panose="020F0502020204030204" pitchFamily="34" charset="0"/>
                <a:cs typeface="Times New Roman" panose="02020603050405020304" pitchFamily="18" charset="0"/>
              </a:rPr>
              <a:t>Sector Partnerships: </a:t>
            </a:r>
          </a:p>
          <a:p>
            <a:pPr algn="ctr"/>
            <a:r>
              <a:rPr lang="en-GB" sz="1400" b="1" dirty="0">
                <a:solidFill>
                  <a:srgbClr val="538135"/>
                </a:solidFill>
                <a:effectLst/>
                <a:ea typeface="Calibri" panose="020F0502020204030204" pitchFamily="34" charset="0"/>
                <a:cs typeface="Times New Roman" panose="02020603050405020304" pitchFamily="18" charset="0"/>
              </a:rPr>
              <a:t>Primary / Secondary / Special &amp; IR / MAT Strategy  </a:t>
            </a:r>
            <a:endParaRPr lang="en-GB" sz="1200" dirty="0">
              <a:effectLst/>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B6F133A-E11A-A5D6-8681-7EEF757739AB}"/>
              </a:ext>
            </a:extLst>
          </p:cNvPr>
          <p:cNvSpPr/>
          <p:nvPr/>
        </p:nvSpPr>
        <p:spPr>
          <a:xfrm>
            <a:off x="9641665" y="3690206"/>
            <a:ext cx="2087880" cy="764416"/>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chemeClr val="tx1"/>
                </a:solidFill>
                <a:effectLst/>
                <a:ea typeface="Calibri" panose="020F0502020204030204" pitchFamily="34" charset="0"/>
                <a:cs typeface="Times New Roman" panose="02020603050405020304" pitchFamily="18" charset="0"/>
              </a:rPr>
              <a:t>Priority Task &amp; Finish Group </a:t>
            </a:r>
            <a:endParaRPr lang="en-GB" sz="1600" dirty="0">
              <a:solidFill>
                <a:schemeClr val="tx1"/>
              </a:solidFill>
              <a:effectLst/>
              <a:ea typeface="Calibri" panose="020F0502020204030204" pitchFamily="34"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5B3D48DD-A5CB-7B6D-2D9C-B4FBA02F68C7}"/>
              </a:ext>
            </a:extLst>
          </p:cNvPr>
          <p:cNvCxnSpPr>
            <a:cxnSpLocks/>
          </p:cNvCxnSpPr>
          <p:nvPr/>
        </p:nvCxnSpPr>
        <p:spPr>
          <a:xfrm>
            <a:off x="6466009" y="2337758"/>
            <a:ext cx="3071183" cy="134125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089F26-F3FC-3593-18A8-26DFBFB15D18}"/>
              </a:ext>
            </a:extLst>
          </p:cNvPr>
          <p:cNvCxnSpPr>
            <a:cxnSpLocks/>
          </p:cNvCxnSpPr>
          <p:nvPr/>
        </p:nvCxnSpPr>
        <p:spPr>
          <a:xfrm flipV="1">
            <a:off x="6442969" y="1540120"/>
            <a:ext cx="2746751" cy="229193"/>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E4E3773-0153-57E3-4178-73FB8A781F95}"/>
              </a:ext>
            </a:extLst>
          </p:cNvPr>
          <p:cNvCxnSpPr>
            <a:cxnSpLocks/>
          </p:cNvCxnSpPr>
          <p:nvPr/>
        </p:nvCxnSpPr>
        <p:spPr>
          <a:xfrm>
            <a:off x="6437376" y="2039112"/>
            <a:ext cx="3273552" cy="638604"/>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86BCA5-419F-D454-EDC3-4C7BED4783A1}"/>
              </a:ext>
            </a:extLst>
          </p:cNvPr>
          <p:cNvCxnSpPr>
            <a:cxnSpLocks/>
          </p:cNvCxnSpPr>
          <p:nvPr/>
        </p:nvCxnSpPr>
        <p:spPr>
          <a:xfrm>
            <a:off x="1527048" y="2011386"/>
            <a:ext cx="1612116" cy="27726"/>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085333D-147B-21AB-07BD-F83134CE00F1}"/>
              </a:ext>
            </a:extLst>
          </p:cNvPr>
          <p:cNvCxnSpPr>
            <a:cxnSpLocks/>
          </p:cNvCxnSpPr>
          <p:nvPr/>
        </p:nvCxnSpPr>
        <p:spPr>
          <a:xfrm>
            <a:off x="5804512" y="2860040"/>
            <a:ext cx="1146518" cy="2187448"/>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3E421C27-4CFF-0BE1-7A27-269BBF84A59A}"/>
              </a:ext>
            </a:extLst>
          </p:cNvPr>
          <p:cNvSpPr/>
          <p:nvPr/>
        </p:nvSpPr>
        <p:spPr>
          <a:xfrm>
            <a:off x="5576851" y="3749035"/>
            <a:ext cx="2264684" cy="902796"/>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rgbClr val="538135"/>
                </a:solidFill>
                <a:effectLst/>
                <a:ea typeface="Calibri" panose="020F0502020204030204" pitchFamily="34" charset="0"/>
                <a:cs typeface="Times New Roman" panose="02020603050405020304" pitchFamily="18" charset="0"/>
              </a:rPr>
              <a:t>SCC &amp; other partner organisations</a:t>
            </a:r>
            <a:endParaRPr lang="en-GB" sz="1600" dirty="0">
              <a:effectLst/>
              <a:ea typeface="Calibri" panose="020F0502020204030204" pitchFamily="34"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27D622D7-B1EE-FC1F-0634-FD1E1862750C}"/>
              </a:ext>
            </a:extLst>
          </p:cNvPr>
          <p:cNvSpPr/>
          <p:nvPr/>
        </p:nvSpPr>
        <p:spPr>
          <a:xfrm>
            <a:off x="6013334" y="5204746"/>
            <a:ext cx="2194560" cy="341630"/>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rgbClr val="538135"/>
                </a:solidFill>
                <a:effectLst/>
                <a:ea typeface="Calibri" panose="020F0502020204030204" pitchFamily="34" charset="0"/>
                <a:cs typeface="Times New Roman" panose="02020603050405020304" pitchFamily="18" charset="0"/>
              </a:rPr>
              <a:t>Related boards</a:t>
            </a:r>
            <a:endParaRPr lang="en-GB" sz="1200" dirty="0">
              <a:effectLst/>
              <a:ea typeface="Calibri" panose="020F0502020204030204" pitchFamily="34"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FCB08273-F88C-5814-9000-DAA7DEAD97A3}"/>
              </a:ext>
            </a:extLst>
          </p:cNvPr>
          <p:cNvSpPr/>
          <p:nvPr/>
        </p:nvSpPr>
        <p:spPr>
          <a:xfrm>
            <a:off x="9272857" y="1196508"/>
            <a:ext cx="2087880" cy="764416"/>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chemeClr val="tx1"/>
                </a:solidFill>
                <a:effectLst/>
                <a:ea typeface="Calibri" panose="020F0502020204030204" pitchFamily="34" charset="0"/>
                <a:cs typeface="Times New Roman" panose="02020603050405020304" pitchFamily="18" charset="0"/>
              </a:rPr>
              <a:t>Attendance</a:t>
            </a:r>
            <a:endParaRPr lang="en-GB" sz="1600" dirty="0">
              <a:solidFill>
                <a:schemeClr val="tx1"/>
              </a:solidFill>
              <a:effectLst/>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C9FFDD34-916F-155C-FDC1-AA5D54EA16AF}"/>
              </a:ext>
            </a:extLst>
          </p:cNvPr>
          <p:cNvSpPr/>
          <p:nvPr/>
        </p:nvSpPr>
        <p:spPr>
          <a:xfrm>
            <a:off x="9873313" y="2403378"/>
            <a:ext cx="2087880" cy="764416"/>
          </a:xfrm>
          <a:prstGeom prst="roundRect">
            <a:avLst/>
          </a:prstGeom>
          <a:solidFill>
            <a:schemeClr val="bg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chemeClr val="tx1"/>
                </a:solidFill>
                <a:effectLst/>
                <a:ea typeface="Calibri" panose="020F0502020204030204" pitchFamily="34" charset="0"/>
                <a:cs typeface="Times New Roman" panose="02020603050405020304" pitchFamily="18" charset="0"/>
              </a:rPr>
              <a:t>Priority Task &amp; Finish Group </a:t>
            </a:r>
            <a:endParaRPr lang="en-GB" sz="1600" dirty="0">
              <a:solidFill>
                <a:schemeClr val="tx1"/>
              </a:solidFill>
              <a:effectLst/>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CB91E895-B5BC-AB85-B100-28126338A138}"/>
              </a:ext>
            </a:extLst>
          </p:cNvPr>
          <p:cNvSpPr/>
          <p:nvPr/>
        </p:nvSpPr>
        <p:spPr>
          <a:xfrm>
            <a:off x="1847088" y="1658154"/>
            <a:ext cx="950976" cy="802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538135"/>
                </a:solidFill>
                <a:effectLst/>
                <a:ea typeface="Calibri" panose="020F0502020204030204" pitchFamily="34" charset="0"/>
                <a:cs typeface="Times New Roman" panose="02020603050405020304" pitchFamily="18" charset="0"/>
              </a:rPr>
              <a:t>Research &amp; analysis capacity</a:t>
            </a:r>
            <a:endParaRPr lang="en-GB" sz="1100" b="1" dirty="0">
              <a:effectLst/>
              <a:ea typeface="Calibri" panose="020F0502020204030204" pitchFamily="34"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46797D11-41BB-0E2A-60E0-D95E00B2B29E}"/>
              </a:ext>
            </a:extLst>
          </p:cNvPr>
          <p:cNvSpPr/>
          <p:nvPr/>
        </p:nvSpPr>
        <p:spPr>
          <a:xfrm>
            <a:off x="7096761" y="1196509"/>
            <a:ext cx="1444820" cy="20887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538135"/>
                </a:solidFill>
                <a:ea typeface="Calibri" panose="020F0502020204030204" pitchFamily="34" charset="0"/>
                <a:cs typeface="Times New Roman" panose="02020603050405020304" pitchFamily="18" charset="0"/>
              </a:rPr>
              <a:t>Open process of  consultation and identifying membership of task &amp; finish groups</a:t>
            </a:r>
            <a:endParaRPr lang="en-GB" sz="1100" b="1" dirty="0">
              <a:effectLst/>
              <a:ea typeface="Calibri" panose="020F0502020204030204" pitchFamily="34" charset="0"/>
              <a:cs typeface="Times New Roman" panose="02020603050405020304" pitchFamily="18" charset="0"/>
            </a:endParaRPr>
          </a:p>
        </p:txBody>
      </p:sp>
      <p:sp>
        <p:nvSpPr>
          <p:cNvPr id="41" name="Rectangle: Rounded Corners 40">
            <a:extLst>
              <a:ext uri="{FF2B5EF4-FFF2-40B4-BE49-F238E27FC236}">
                <a16:creationId xmlns:a16="http://schemas.microsoft.com/office/drawing/2014/main" id="{06484FA5-D2B8-B34F-4C33-C482F67DF9AA}"/>
              </a:ext>
            </a:extLst>
          </p:cNvPr>
          <p:cNvSpPr/>
          <p:nvPr/>
        </p:nvSpPr>
        <p:spPr>
          <a:xfrm>
            <a:off x="2364216" y="3117868"/>
            <a:ext cx="4749748" cy="3733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538135"/>
                </a:solidFill>
                <a:effectLst/>
                <a:ea typeface="Calibri" panose="020F0502020204030204" pitchFamily="34" charset="0"/>
                <a:cs typeface="Times New Roman" panose="02020603050405020304" pitchFamily="18" charset="0"/>
              </a:rPr>
              <a:t>Defined membership appointed by nominations &amp; elections</a:t>
            </a:r>
            <a:endParaRPr lang="en-GB" sz="1100" b="1" dirty="0">
              <a:effectLst/>
              <a:ea typeface="Calibri" panose="020F0502020204030204" pitchFamily="34" charset="0"/>
              <a:cs typeface="Times New Roman" panose="02020603050405020304" pitchFamily="18" charset="0"/>
            </a:endParaRPr>
          </a:p>
        </p:txBody>
      </p:sp>
      <p:sp>
        <p:nvSpPr>
          <p:cNvPr id="45" name="Rectangle: Rounded Corners 44">
            <a:extLst>
              <a:ext uri="{FF2B5EF4-FFF2-40B4-BE49-F238E27FC236}">
                <a16:creationId xmlns:a16="http://schemas.microsoft.com/office/drawing/2014/main" id="{6BA32DD8-9851-3B27-4617-7CE6F9036C75}"/>
              </a:ext>
            </a:extLst>
          </p:cNvPr>
          <p:cNvSpPr/>
          <p:nvPr/>
        </p:nvSpPr>
        <p:spPr>
          <a:xfrm>
            <a:off x="3999097" y="2242804"/>
            <a:ext cx="1526165" cy="3733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200" b="1" dirty="0">
                <a:solidFill>
                  <a:srgbClr val="538135"/>
                </a:solidFill>
                <a:effectLst/>
                <a:ea typeface="Calibri" panose="020F0502020204030204" pitchFamily="34" charset="0"/>
                <a:cs typeface="Times New Roman" panose="02020603050405020304" pitchFamily="18" charset="0"/>
              </a:rPr>
              <a:t>Independent Chair</a:t>
            </a:r>
            <a:endParaRPr lang="en-GB" sz="11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782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38" y="341448"/>
            <a:ext cx="11543407" cy="668646"/>
          </a:xfrm>
        </p:spPr>
        <p:txBody>
          <a:bodyPr>
            <a:normAutofit/>
          </a:bodyPr>
          <a:lstStyle/>
          <a:p>
            <a:r>
              <a:rPr lang="en-GB" sz="3100" b="0" dirty="0"/>
              <a:t>Sheffield Strategic Partnership: LS Input </a:t>
            </a:r>
            <a:endParaRPr lang="en-GB" dirty="0"/>
          </a:p>
        </p:txBody>
      </p:sp>
      <p:sp>
        <p:nvSpPr>
          <p:cNvPr id="7" name="TextBox 6"/>
          <p:cNvSpPr txBox="1"/>
          <p:nvPr/>
        </p:nvSpPr>
        <p:spPr>
          <a:xfrm>
            <a:off x="237795" y="1099087"/>
            <a:ext cx="10122056" cy="44627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400" dirty="0">
                <a:solidFill>
                  <a:prstClr val="black"/>
                </a:solidFill>
                <a:latin typeface="Calibri" panose="020F0502020204030204"/>
              </a:rPr>
              <a:t>Consultation content:</a:t>
            </a:r>
          </a:p>
          <a:p>
            <a:pPr marL="800100" lvl="1" indent="-342900">
              <a:spcBef>
                <a:spcPts val="600"/>
              </a:spcBef>
              <a:buFont typeface="Arial" panose="020B0604020202020204" pitchFamily="34" charset="0"/>
              <a:buChar char="•"/>
              <a:defRPr/>
            </a:pPr>
            <a:r>
              <a:rPr lang="en-GB" sz="2000" dirty="0">
                <a:solidFill>
                  <a:prstClr val="black"/>
                </a:solidFill>
                <a:latin typeface="Calibri" panose="020F0502020204030204"/>
              </a:rPr>
              <a:t>Partnership led by an independent chair</a:t>
            </a:r>
          </a:p>
          <a:p>
            <a:pPr marL="800100" lvl="1" indent="-342900">
              <a:spcBef>
                <a:spcPts val="600"/>
              </a:spcBef>
              <a:buFont typeface="Arial" panose="020B0604020202020204" pitchFamily="34" charset="0"/>
              <a:buChar char="•"/>
              <a:defRPr/>
            </a:pPr>
            <a:r>
              <a:rPr lang="en-GB" sz="2000" dirty="0">
                <a:solidFill>
                  <a:prstClr val="black"/>
                </a:solidFill>
                <a:latin typeface="Calibri" panose="020F0502020204030204"/>
              </a:rPr>
              <a:t>Membership designed to connect to and reflect the existing infrastructure </a:t>
            </a:r>
          </a:p>
          <a:p>
            <a:pPr marL="800100" lvl="1" indent="-342900">
              <a:spcBef>
                <a:spcPts val="600"/>
              </a:spcBef>
              <a:buFont typeface="Arial" panose="020B0604020202020204" pitchFamily="34" charset="0"/>
              <a:buChar char="•"/>
              <a:defRPr/>
            </a:pPr>
            <a:r>
              <a:rPr lang="en-GB" sz="2000" dirty="0">
                <a:solidFill>
                  <a:prstClr val="black"/>
                </a:solidFill>
                <a:latin typeface="Calibri" panose="020F0502020204030204"/>
              </a:rPr>
              <a:t>Small board (8-10) – from the infrastructure supplemented by co-options by chair to provide balance </a:t>
            </a:r>
          </a:p>
          <a:p>
            <a:pPr marL="800100" lvl="1" indent="-342900">
              <a:spcBef>
                <a:spcPts val="600"/>
              </a:spcBef>
              <a:buFont typeface="Arial" panose="020B0604020202020204" pitchFamily="34" charset="0"/>
              <a:buChar char="•"/>
              <a:defRPr/>
            </a:pPr>
            <a:r>
              <a:rPr lang="en-GB" sz="2000" dirty="0">
                <a:solidFill>
                  <a:prstClr val="black"/>
                </a:solidFill>
              </a:rPr>
              <a:t>Priorities addressed through task &amp; finish groups to maximise the expertise involved </a:t>
            </a:r>
          </a:p>
          <a:p>
            <a:pPr marL="800100" lvl="1" indent="-342900">
              <a:spcBef>
                <a:spcPts val="600"/>
              </a:spcBef>
              <a:buFont typeface="Arial" panose="020B0604020202020204" pitchFamily="34" charset="0"/>
              <a:buChar char="•"/>
              <a:defRPr/>
            </a:pPr>
            <a:r>
              <a:rPr lang="en-GB" sz="2000" dirty="0">
                <a:solidFill>
                  <a:prstClr val="black"/>
                </a:solidFill>
              </a:rPr>
              <a:t>Receive annual needs analysis and ‘commission’ short inputs on identified trails</a:t>
            </a:r>
          </a:p>
          <a:p>
            <a:pPr marL="800100" lvl="1" indent="-342900">
              <a:spcBef>
                <a:spcPts val="600"/>
              </a:spcBef>
              <a:buFont typeface="Arial" panose="020B0604020202020204" pitchFamily="34" charset="0"/>
              <a:buChar char="•"/>
              <a:defRPr/>
            </a:pPr>
            <a:r>
              <a:rPr lang="en-GB" sz="2000" dirty="0">
                <a:solidFill>
                  <a:prstClr val="black"/>
                </a:solidFill>
              </a:rPr>
              <a:t>Open and innovative consultative approach </a:t>
            </a:r>
            <a:r>
              <a:rPr lang="en-GB" sz="2000" dirty="0">
                <a:solidFill>
                  <a:prstClr val="black"/>
                </a:solidFill>
                <a:latin typeface="Calibri" panose="020F0502020204030204"/>
              </a:rPr>
              <a:t>to analysis to ensure transparency and credibility</a:t>
            </a:r>
          </a:p>
          <a:p>
            <a:pPr marL="800100" lvl="1" indent="-342900">
              <a:spcBef>
                <a:spcPts val="600"/>
              </a:spcBef>
              <a:buFont typeface="Arial" panose="020B0604020202020204" pitchFamily="34" charset="0"/>
              <a:buChar char="•"/>
              <a:defRPr/>
            </a:pPr>
            <a:r>
              <a:rPr lang="en-GB" sz="2000" dirty="0">
                <a:solidFill>
                  <a:prstClr val="black"/>
                </a:solidFill>
                <a:latin typeface="Calibri" panose="020F0502020204030204"/>
              </a:rPr>
              <a:t>The priorities are determined by which are the biggest issues where civic activity can bring about change/impact </a:t>
            </a:r>
          </a:p>
          <a:p>
            <a:pPr marL="800100" lvl="1" indent="-342900">
              <a:spcBef>
                <a:spcPts val="600"/>
              </a:spcBef>
              <a:buFont typeface="Arial" panose="020B0604020202020204" pitchFamily="34" charset="0"/>
              <a:buChar char="•"/>
              <a:defRPr/>
            </a:pPr>
            <a:endParaRPr lang="en-GB" sz="2000" dirty="0">
              <a:solidFill>
                <a:prstClr val="black"/>
              </a:solidFill>
              <a:latin typeface="Calibri" panose="020F0502020204030204"/>
            </a:endParaRPr>
          </a:p>
        </p:txBody>
      </p:sp>
    </p:spTree>
    <p:extLst>
      <p:ext uri="{BB962C8B-B14F-4D97-AF65-F5344CB8AC3E}">
        <p14:creationId xmlns:p14="http://schemas.microsoft.com/office/powerpoint/2010/main" val="197779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38" y="341448"/>
            <a:ext cx="11543407" cy="668646"/>
          </a:xfrm>
        </p:spPr>
        <p:txBody>
          <a:bodyPr>
            <a:normAutofit/>
          </a:bodyPr>
          <a:lstStyle/>
          <a:p>
            <a:r>
              <a:rPr lang="en-GB" sz="3100" b="0" dirty="0"/>
              <a:t>Sheffield Strategic Partnership: LS Input </a:t>
            </a:r>
            <a:endParaRPr lang="en-GB" dirty="0"/>
          </a:p>
        </p:txBody>
      </p:sp>
      <p:sp>
        <p:nvSpPr>
          <p:cNvPr id="7" name="TextBox 6"/>
          <p:cNvSpPr txBox="1"/>
          <p:nvPr/>
        </p:nvSpPr>
        <p:spPr>
          <a:xfrm>
            <a:off x="237794" y="1099087"/>
            <a:ext cx="10232587" cy="438581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400" dirty="0">
                <a:solidFill>
                  <a:prstClr val="black"/>
                </a:solidFill>
              </a:rPr>
              <a:t>Further discussions:</a:t>
            </a:r>
          </a:p>
          <a:p>
            <a:pPr marL="540000" lvl="2" indent="-342900">
              <a:spcBef>
                <a:spcPts val="600"/>
              </a:spcBef>
              <a:buFont typeface="Arial" panose="020B0604020202020204" pitchFamily="34" charset="0"/>
              <a:buChar char="•"/>
              <a:defRPr/>
            </a:pPr>
            <a:r>
              <a:rPr lang="en-GB" sz="2000" dirty="0">
                <a:solidFill>
                  <a:prstClr val="black"/>
                </a:solidFill>
              </a:rPr>
              <a:t>Clear rationale for the purpose of the partnership – designed to be consciously different to existing – needs setting out</a:t>
            </a:r>
          </a:p>
          <a:p>
            <a:pPr marL="540000" lvl="2" indent="-342900">
              <a:spcBef>
                <a:spcPts val="600"/>
              </a:spcBef>
              <a:buFont typeface="Arial" panose="020B0604020202020204" pitchFamily="34" charset="0"/>
              <a:buChar char="•"/>
              <a:defRPr/>
            </a:pPr>
            <a:r>
              <a:rPr lang="en-GB" sz="2000" dirty="0">
                <a:solidFill>
                  <a:prstClr val="black"/>
                </a:solidFill>
              </a:rPr>
              <a:t>Approaches to analysis and consultation need more detail </a:t>
            </a:r>
          </a:p>
          <a:p>
            <a:pPr marL="540000" lvl="2" indent="-342900">
              <a:spcBef>
                <a:spcPts val="600"/>
              </a:spcBef>
              <a:buFont typeface="Arial" panose="020B0604020202020204" pitchFamily="34" charset="0"/>
              <a:buChar char="•"/>
              <a:defRPr/>
            </a:pPr>
            <a:r>
              <a:rPr lang="en-GB" sz="2000" dirty="0">
                <a:solidFill>
                  <a:prstClr val="black"/>
                </a:solidFill>
              </a:rPr>
              <a:t>Consider the timeline of the cycle – Needs Analysis lands most naturally in late autumn/early spring</a:t>
            </a:r>
          </a:p>
          <a:p>
            <a:pPr marL="540000" lvl="2" indent="-342900">
              <a:spcBef>
                <a:spcPts val="600"/>
              </a:spcBef>
              <a:buFont typeface="Arial" panose="020B0604020202020204" pitchFamily="34" charset="0"/>
              <a:buChar char="•"/>
              <a:defRPr/>
            </a:pPr>
            <a:r>
              <a:rPr lang="en-GB" sz="2000" dirty="0">
                <a:solidFill>
                  <a:prstClr val="black"/>
                </a:solidFill>
              </a:rPr>
              <a:t>Set out how the members will be identified and what the objectives are when co-opting further members to ensure balance </a:t>
            </a:r>
          </a:p>
          <a:p>
            <a:pPr marL="540000" lvl="4" indent="-342900">
              <a:spcBef>
                <a:spcPts val="600"/>
              </a:spcBef>
              <a:buFont typeface="Arial" panose="020B0604020202020204" pitchFamily="34" charset="0"/>
              <a:buChar char="•"/>
              <a:defRPr/>
            </a:pPr>
            <a:r>
              <a:rPr lang="en-GB" sz="2000" dirty="0">
                <a:solidFill>
                  <a:prstClr val="black"/>
                </a:solidFill>
              </a:rPr>
              <a:t>Resources for the partnership structure (and the priorities) needs to outlined and sourced</a:t>
            </a:r>
          </a:p>
          <a:p>
            <a:pPr marL="540000" lvl="4" indent="-342900">
              <a:spcBef>
                <a:spcPts val="600"/>
              </a:spcBef>
              <a:buFont typeface="Arial" panose="020B0604020202020204" pitchFamily="34" charset="0"/>
              <a:buChar char="•"/>
              <a:defRPr/>
            </a:pPr>
            <a:r>
              <a:rPr lang="en-GB" sz="2000" dirty="0">
                <a:solidFill>
                  <a:prstClr val="black"/>
                </a:solidFill>
              </a:rPr>
              <a:t>Approach to oversight and monitoring of impact needs to be clear </a:t>
            </a:r>
          </a:p>
          <a:p>
            <a:pPr marL="540000" lvl="4" indent="-342900">
              <a:spcBef>
                <a:spcPts val="600"/>
              </a:spcBef>
              <a:buFont typeface="Arial" panose="020B0604020202020204" pitchFamily="34" charset="0"/>
              <a:buChar char="•"/>
              <a:defRPr/>
            </a:pPr>
            <a:r>
              <a:rPr lang="en-GB" sz="2000" dirty="0">
                <a:solidFill>
                  <a:prstClr val="black"/>
                </a:solidFill>
              </a:rPr>
              <a:t>More detail is required to set out how/why the partnership will promote shared values, collaboration, support and challenge for all stakeholders, etc.</a:t>
            </a:r>
          </a:p>
        </p:txBody>
      </p:sp>
    </p:spTree>
    <p:extLst>
      <p:ext uri="{BB962C8B-B14F-4D97-AF65-F5344CB8AC3E}">
        <p14:creationId xmlns:p14="http://schemas.microsoft.com/office/powerpoint/2010/main" val="358546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Sheffield Strategic Partnership</a:t>
            </a:r>
          </a:p>
        </p:txBody>
      </p:sp>
      <p:sp>
        <p:nvSpPr>
          <p:cNvPr id="2" name="TextBox 1">
            <a:extLst>
              <a:ext uri="{FF2B5EF4-FFF2-40B4-BE49-F238E27FC236}">
                <a16:creationId xmlns:a16="http://schemas.microsoft.com/office/drawing/2014/main" id="{C080F125-AA3B-D4E2-379E-0A4A3DA610E6}"/>
              </a:ext>
            </a:extLst>
          </p:cNvPr>
          <p:cNvSpPr txBox="1"/>
          <p:nvPr/>
        </p:nvSpPr>
        <p:spPr>
          <a:xfrm>
            <a:off x="350417" y="1180177"/>
            <a:ext cx="4704612" cy="5201424"/>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b="1" dirty="0">
                <a:solidFill>
                  <a:schemeClr val="tx1"/>
                </a:solidFill>
                <a:ea typeface="Open Sans" panose="020B0606030504020204" pitchFamily="34" charset="0"/>
                <a:cs typeface="Open Sans" panose="020B0606030504020204" pitchFamily="34" charset="0"/>
              </a:rPr>
              <a:t>Agenda </a:t>
            </a:r>
            <a:r>
              <a:rPr lang="en-GB" sz="2000" dirty="0">
                <a:solidFill>
                  <a:schemeClr val="tx1"/>
                </a:solidFill>
                <a:ea typeface="Open Sans" panose="020B0606030504020204" pitchFamily="34" charset="0"/>
                <a:cs typeface="Open Sans" panose="020B0606030504020204" pitchFamily="34" charset="0"/>
              </a:rPr>
              <a:t>– Thursday 23 November 2023</a:t>
            </a:r>
          </a:p>
          <a:p>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800" b="1" dirty="0">
                <a:solidFill>
                  <a:srgbClr val="C00000"/>
                </a:solidFill>
                <a:ea typeface="Open Sans" panose="020B0606030504020204" pitchFamily="34" charset="0"/>
                <a:cs typeface="Open Sans" panose="020B0606030504020204" pitchFamily="34" charset="0"/>
              </a:rPr>
              <a:t>Attendance</a:t>
            </a:r>
            <a:r>
              <a:rPr lang="en-GB" sz="2400" dirty="0">
                <a:solidFill>
                  <a:srgbClr val="C00000"/>
                </a:solidFill>
                <a:ea typeface="Open Sans" panose="020B0606030504020204" pitchFamily="34" charset="0"/>
                <a:cs typeface="Open Sans" panose="020B0606030504020204" pitchFamily="34" charset="0"/>
              </a:rPr>
              <a:t> – a potential example of a new priority area for Sheffield.</a:t>
            </a:r>
          </a:p>
          <a:p>
            <a:endParaRPr lang="en-GB" sz="2400" dirty="0">
              <a:solidFill>
                <a:srgbClr val="C00000"/>
              </a:solidFill>
              <a:ea typeface="Open Sans" panose="020B0606030504020204" pitchFamily="34" charset="0"/>
              <a:cs typeface="Open Sans" panose="020B0606030504020204" pitchFamily="34" charset="0"/>
            </a:endParaRPr>
          </a:p>
          <a:p>
            <a:pPr lvl="1"/>
            <a:r>
              <a:rPr lang="en-GB" sz="2000" dirty="0">
                <a:solidFill>
                  <a:srgbClr val="C00000"/>
                </a:solidFill>
                <a:ea typeface="Open Sans" panose="020B0606030504020204" pitchFamily="34" charset="0"/>
                <a:cs typeface="Open Sans" panose="020B0606030504020204" pitchFamily="34" charset="0"/>
              </a:rPr>
              <a:t>Three inputs:</a:t>
            </a:r>
          </a:p>
          <a:p>
            <a:pPr marL="800100" lvl="1" indent="-342900">
              <a:buFont typeface="Arial" panose="020B0604020202020204" pitchFamily="34" charset="0"/>
              <a:buChar char="•"/>
            </a:pPr>
            <a:r>
              <a:rPr lang="en-GB" sz="2000" dirty="0">
                <a:solidFill>
                  <a:srgbClr val="C00000"/>
                </a:solidFill>
                <a:ea typeface="Open Sans" panose="020B0606030504020204" pitchFamily="34" charset="0"/>
                <a:cs typeface="Open Sans" panose="020B0606030504020204" pitchFamily="34" charset="0"/>
              </a:rPr>
              <a:t>Ben Bryant (ISOS) – learning from the Educating for the Future Pilot</a:t>
            </a:r>
          </a:p>
          <a:p>
            <a:pPr marL="800100" lvl="1" indent="-342900">
              <a:buFont typeface="Arial" panose="020B0604020202020204" pitchFamily="34" charset="0"/>
              <a:buChar char="•"/>
            </a:pPr>
            <a:r>
              <a:rPr lang="en-GB" sz="2000" dirty="0">
                <a:solidFill>
                  <a:srgbClr val="C00000"/>
                </a:solidFill>
                <a:ea typeface="Open Sans" panose="020B0606030504020204" pitchFamily="34" charset="0"/>
                <a:cs typeface="Open Sans" panose="020B0606030504020204" pitchFamily="34" charset="0"/>
              </a:rPr>
              <a:t>Public First report</a:t>
            </a:r>
          </a:p>
          <a:p>
            <a:pPr marL="800100" lvl="1" indent="-342900">
              <a:buFont typeface="Arial" panose="020B0604020202020204" pitchFamily="34" charset="0"/>
              <a:buChar char="•"/>
            </a:pPr>
            <a:r>
              <a:rPr lang="en-GB" sz="2000" dirty="0">
                <a:solidFill>
                  <a:srgbClr val="C00000"/>
                </a:solidFill>
                <a:ea typeface="Open Sans" panose="020B0606030504020204" pitchFamily="34" charset="0"/>
                <a:cs typeface="Open Sans" panose="020B0606030504020204" pitchFamily="34" charset="0"/>
              </a:rPr>
              <a:t>LS Insight Report</a:t>
            </a:r>
          </a:p>
          <a:p>
            <a:pPr marL="457200" indent="-457200">
              <a:buFont typeface="Courier New" panose="02070309020205020404" pitchFamily="49" charset="0"/>
              <a:buChar char="o"/>
            </a:pPr>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400" b="1" dirty="0">
                <a:solidFill>
                  <a:schemeClr val="tx1"/>
                </a:solidFill>
                <a:ea typeface="Open Sans" panose="020B0606030504020204" pitchFamily="34" charset="0"/>
                <a:cs typeface="Open Sans" panose="020B0606030504020204" pitchFamily="34" charset="0"/>
              </a:rPr>
              <a:t>Partnership Structure </a:t>
            </a:r>
            <a:r>
              <a:rPr lang="en-GB" sz="2000" dirty="0">
                <a:solidFill>
                  <a:schemeClr val="tx1"/>
                </a:solidFill>
                <a:ea typeface="Open Sans" panose="020B0606030504020204" pitchFamily="34" charset="0"/>
                <a:cs typeface="Open Sans" panose="020B0606030504020204" pitchFamily="34" charset="0"/>
              </a:rPr>
              <a:t>– developing a proposal for consultation in the new year.</a:t>
            </a:r>
            <a:endParaRPr lang="en-GB" sz="2800" dirty="0">
              <a:solidFill>
                <a:schemeClr val="tx1"/>
              </a:solidFill>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80BF2B9-05A3-4581-49DF-2272AA61C9BC}"/>
              </a:ext>
            </a:extLst>
          </p:cNvPr>
          <p:cNvPicPr>
            <a:picLocks noChangeAspect="1"/>
          </p:cNvPicPr>
          <p:nvPr/>
        </p:nvPicPr>
        <p:blipFill>
          <a:blip r:embed="rId4"/>
          <a:stretch>
            <a:fillRect/>
          </a:stretch>
        </p:blipFill>
        <p:spPr>
          <a:xfrm rot="339338">
            <a:off x="8816015" y="2860496"/>
            <a:ext cx="2613540" cy="3718594"/>
          </a:xfrm>
          <a:prstGeom prst="rect">
            <a:avLst/>
          </a:prstGeom>
          <a:ln>
            <a:solidFill>
              <a:schemeClr val="accent1"/>
            </a:solidFill>
          </a:ln>
        </p:spPr>
      </p:pic>
      <p:pic>
        <p:nvPicPr>
          <p:cNvPr id="7" name="Picture 6">
            <a:hlinkClick r:id="rId5"/>
            <a:extLst>
              <a:ext uri="{FF2B5EF4-FFF2-40B4-BE49-F238E27FC236}">
                <a16:creationId xmlns:a16="http://schemas.microsoft.com/office/drawing/2014/main" id="{21832AC8-8FFE-69ED-F4F2-E1618DDAEEB9}"/>
              </a:ext>
            </a:extLst>
          </p:cNvPr>
          <p:cNvPicPr>
            <a:picLocks noChangeAspect="1"/>
          </p:cNvPicPr>
          <p:nvPr/>
        </p:nvPicPr>
        <p:blipFill>
          <a:blip r:embed="rId6"/>
          <a:stretch>
            <a:fillRect/>
          </a:stretch>
        </p:blipFill>
        <p:spPr>
          <a:xfrm rot="21165703">
            <a:off x="5547887" y="2745310"/>
            <a:ext cx="2598396" cy="3718593"/>
          </a:xfrm>
          <a:prstGeom prst="rect">
            <a:avLst/>
          </a:prstGeom>
          <a:ln>
            <a:solidFill>
              <a:srgbClr val="7030A0"/>
            </a:solidFill>
          </a:ln>
        </p:spPr>
      </p:pic>
      <p:pic>
        <p:nvPicPr>
          <p:cNvPr id="5" name="Picture 4">
            <a:hlinkClick r:id="rId7"/>
            <a:extLst>
              <a:ext uri="{FF2B5EF4-FFF2-40B4-BE49-F238E27FC236}">
                <a16:creationId xmlns:a16="http://schemas.microsoft.com/office/drawing/2014/main" id="{77254ADB-31AD-BE61-BB84-2D2E0BFA56DB}"/>
              </a:ext>
            </a:extLst>
          </p:cNvPr>
          <p:cNvPicPr>
            <a:picLocks noChangeAspect="1"/>
          </p:cNvPicPr>
          <p:nvPr/>
        </p:nvPicPr>
        <p:blipFill>
          <a:blip r:embed="rId8"/>
          <a:stretch>
            <a:fillRect/>
          </a:stretch>
        </p:blipFill>
        <p:spPr>
          <a:xfrm>
            <a:off x="5932214" y="1180177"/>
            <a:ext cx="5799611" cy="1214606"/>
          </a:xfrm>
          <a:prstGeom prst="rect">
            <a:avLst/>
          </a:prstGeom>
          <a:ln>
            <a:solidFill>
              <a:srgbClr val="C00000"/>
            </a:solidFill>
          </a:ln>
        </p:spPr>
      </p:pic>
    </p:spTree>
    <p:extLst>
      <p:ext uri="{BB962C8B-B14F-4D97-AF65-F5344CB8AC3E}">
        <p14:creationId xmlns:p14="http://schemas.microsoft.com/office/powerpoint/2010/main" val="196365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LS Insight Report</a:t>
            </a:r>
          </a:p>
        </p:txBody>
      </p:sp>
      <p:sp>
        <p:nvSpPr>
          <p:cNvPr id="4" name="TextBox 3">
            <a:extLst>
              <a:ext uri="{FF2B5EF4-FFF2-40B4-BE49-F238E27FC236}">
                <a16:creationId xmlns:a16="http://schemas.microsoft.com/office/drawing/2014/main" id="{5342917B-49B9-63F5-5B95-095CC85963D6}"/>
              </a:ext>
            </a:extLst>
          </p:cNvPr>
          <p:cNvSpPr txBox="1"/>
          <p:nvPr/>
        </p:nvSpPr>
        <p:spPr>
          <a:xfrm>
            <a:off x="164972" y="1151841"/>
            <a:ext cx="3395238" cy="186204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Sharp post covid climb</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Focus on overall absence</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Sheffield coding interesting</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Persistent absence – keep focus on big picture</a:t>
            </a:r>
          </a:p>
        </p:txBody>
      </p:sp>
      <p:pic>
        <p:nvPicPr>
          <p:cNvPr id="7" name="Picture 6">
            <a:extLst>
              <a:ext uri="{FF2B5EF4-FFF2-40B4-BE49-F238E27FC236}">
                <a16:creationId xmlns:a16="http://schemas.microsoft.com/office/drawing/2014/main" id="{9ED4876B-5692-698E-5B9E-7E967F6E6849}"/>
              </a:ext>
            </a:extLst>
          </p:cNvPr>
          <p:cNvPicPr>
            <a:picLocks noChangeAspect="1"/>
          </p:cNvPicPr>
          <p:nvPr/>
        </p:nvPicPr>
        <p:blipFill>
          <a:blip r:embed="rId4"/>
          <a:stretch>
            <a:fillRect/>
          </a:stretch>
        </p:blipFill>
        <p:spPr>
          <a:xfrm>
            <a:off x="3633033" y="1151841"/>
            <a:ext cx="8558967" cy="5456739"/>
          </a:xfrm>
          <a:prstGeom prst="rect">
            <a:avLst/>
          </a:prstGeom>
        </p:spPr>
      </p:pic>
    </p:spTree>
    <p:extLst>
      <p:ext uri="{BB962C8B-B14F-4D97-AF65-F5344CB8AC3E}">
        <p14:creationId xmlns:p14="http://schemas.microsoft.com/office/powerpoint/2010/main" val="275234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LS Insight Report</a:t>
            </a:r>
          </a:p>
        </p:txBody>
      </p:sp>
      <p:sp>
        <p:nvSpPr>
          <p:cNvPr id="4" name="TextBox 3">
            <a:extLst>
              <a:ext uri="{FF2B5EF4-FFF2-40B4-BE49-F238E27FC236}">
                <a16:creationId xmlns:a16="http://schemas.microsoft.com/office/drawing/2014/main" id="{5342917B-49B9-63F5-5B95-095CC85963D6}"/>
              </a:ext>
            </a:extLst>
          </p:cNvPr>
          <p:cNvSpPr txBox="1"/>
          <p:nvPr/>
        </p:nvSpPr>
        <p:spPr>
          <a:xfrm>
            <a:off x="164971" y="1151841"/>
            <a:ext cx="3468061" cy="55707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Sharp post covid climb</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Focus on overall absence</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Sheffield coding interesting</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sz="2000" dirty="0">
                <a:solidFill>
                  <a:prstClr val="black"/>
                </a:solidFill>
                <a:latin typeface="Calibri" panose="020F0502020204030204"/>
              </a:rPr>
              <a:t>Persistent absence – keep focus on big picture</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dirty="0">
                <a:solidFill>
                  <a:prstClr val="black"/>
                </a:solidFill>
              </a:rPr>
              <a:t>LA rankings third quartile and broadly in-line with deprivation</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dirty="0">
                <a:solidFill>
                  <a:prstClr val="black"/>
                </a:solidFill>
              </a:rPr>
              <a:t>Core City rankings 4</a:t>
            </a:r>
            <a:r>
              <a:rPr lang="en-GB" baseline="30000" dirty="0">
                <a:solidFill>
                  <a:prstClr val="black"/>
                </a:solidFill>
              </a:rPr>
              <a:t>th</a:t>
            </a:r>
            <a:r>
              <a:rPr lang="en-GB" dirty="0">
                <a:solidFill>
                  <a:prstClr val="black"/>
                </a:solidFill>
              </a:rPr>
              <a:t> or 5</a:t>
            </a:r>
            <a:r>
              <a:rPr lang="en-GB" baseline="30000" dirty="0">
                <a:solidFill>
                  <a:prstClr val="black"/>
                </a:solidFill>
              </a:rPr>
              <a:t>th</a:t>
            </a:r>
            <a:r>
              <a:rPr lang="en-GB" dirty="0">
                <a:solidFill>
                  <a:prstClr val="black"/>
                </a:solidFill>
              </a:rPr>
              <a:t> of 8</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dirty="0">
                <a:solidFill>
                  <a:prstClr val="black"/>
                </a:solidFill>
              </a:rPr>
              <a:t>Absence in special schools requires further analysis</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dirty="0">
                <a:solidFill>
                  <a:prstClr val="black"/>
                </a:solidFill>
              </a:rPr>
              <a:t>Hypothesis: Sheffield is the   2</a:t>
            </a:r>
            <a:r>
              <a:rPr lang="en-GB" baseline="30000" dirty="0">
                <a:solidFill>
                  <a:prstClr val="black"/>
                </a:solidFill>
              </a:rPr>
              <a:t>nd</a:t>
            </a:r>
            <a:r>
              <a:rPr lang="en-GB" dirty="0">
                <a:solidFill>
                  <a:prstClr val="black"/>
                </a:solidFill>
              </a:rPr>
              <a:t> strongest core city for Ofsted outcomes … if it was also 2</a:t>
            </a:r>
            <a:r>
              <a:rPr lang="en-GB" baseline="30000" dirty="0">
                <a:solidFill>
                  <a:prstClr val="black"/>
                </a:solidFill>
              </a:rPr>
              <a:t>nd</a:t>
            </a:r>
            <a:r>
              <a:rPr lang="en-GB" dirty="0">
                <a:solidFill>
                  <a:prstClr val="black"/>
                </a:solidFill>
              </a:rPr>
              <a:t> for attendance it would probably also be 2</a:t>
            </a:r>
            <a:r>
              <a:rPr lang="en-GB" baseline="30000" dirty="0">
                <a:solidFill>
                  <a:prstClr val="black"/>
                </a:solidFill>
              </a:rPr>
              <a:t>nd</a:t>
            </a:r>
            <a:r>
              <a:rPr lang="en-GB" dirty="0">
                <a:solidFill>
                  <a:prstClr val="black"/>
                </a:solidFill>
              </a:rPr>
              <a:t> for attainment</a:t>
            </a:r>
          </a:p>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endParaRPr lang="en-GB" dirty="0">
              <a:solidFill>
                <a:prstClr val="black"/>
              </a:solidFill>
            </a:endParaRPr>
          </a:p>
        </p:txBody>
      </p:sp>
      <p:pic>
        <p:nvPicPr>
          <p:cNvPr id="5" name="Picture 4">
            <a:extLst>
              <a:ext uri="{FF2B5EF4-FFF2-40B4-BE49-F238E27FC236}">
                <a16:creationId xmlns:a16="http://schemas.microsoft.com/office/drawing/2014/main" id="{636CEFEF-D8A3-E030-7780-9A9B39E13067}"/>
              </a:ext>
            </a:extLst>
          </p:cNvPr>
          <p:cNvPicPr>
            <a:picLocks noChangeAspect="1"/>
          </p:cNvPicPr>
          <p:nvPr/>
        </p:nvPicPr>
        <p:blipFill>
          <a:blip r:embed="rId4"/>
          <a:stretch>
            <a:fillRect/>
          </a:stretch>
        </p:blipFill>
        <p:spPr>
          <a:xfrm>
            <a:off x="4058997" y="1009019"/>
            <a:ext cx="7361244" cy="3662703"/>
          </a:xfrm>
          <a:prstGeom prst="rect">
            <a:avLst/>
          </a:prstGeom>
        </p:spPr>
      </p:pic>
      <p:pic>
        <p:nvPicPr>
          <p:cNvPr id="8" name="Picture 7" descr="A graph with blue and orange lines&#10;&#10;Description automatically generated">
            <a:extLst>
              <a:ext uri="{FF2B5EF4-FFF2-40B4-BE49-F238E27FC236}">
                <a16:creationId xmlns:a16="http://schemas.microsoft.com/office/drawing/2014/main" id="{C6918F0A-33E9-A485-93AD-2A7C3C20E57A}"/>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736124" y="4671722"/>
            <a:ext cx="6191176" cy="2103027"/>
          </a:xfrm>
          <a:prstGeom prst="rect">
            <a:avLst/>
          </a:prstGeom>
          <a:noFill/>
          <a:ln>
            <a:noFill/>
          </a:ln>
        </p:spPr>
      </p:pic>
    </p:spTree>
    <p:extLst>
      <p:ext uri="{BB962C8B-B14F-4D97-AF65-F5344CB8AC3E}">
        <p14:creationId xmlns:p14="http://schemas.microsoft.com/office/powerpoint/2010/main" val="191367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LS Insight Report</a:t>
            </a:r>
          </a:p>
        </p:txBody>
      </p:sp>
      <p:sp>
        <p:nvSpPr>
          <p:cNvPr id="4" name="TextBox 3">
            <a:extLst>
              <a:ext uri="{FF2B5EF4-FFF2-40B4-BE49-F238E27FC236}">
                <a16:creationId xmlns:a16="http://schemas.microsoft.com/office/drawing/2014/main" id="{5342917B-49B9-63F5-5B95-095CC85963D6}"/>
              </a:ext>
            </a:extLst>
          </p:cNvPr>
          <p:cNvSpPr txBox="1"/>
          <p:nvPr/>
        </p:nvSpPr>
        <p:spPr>
          <a:xfrm>
            <a:off x="164972" y="1151841"/>
            <a:ext cx="2668663" cy="5567614"/>
          </a:xfrm>
          <a:prstGeom prst="rect">
            <a:avLst/>
          </a:prstGeom>
          <a:noFill/>
        </p:spPr>
        <p:txBody>
          <a:bodyPr wrap="square" rtlCol="0">
            <a:spAutoFit/>
          </a:bodyPr>
          <a:lstStyle/>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When we analyse attainment by bands of attendance we can see both the breakdown of each cohort by bands and the decreasing likelihood of reaching the required standard for each stage as the band of attendance reduces</a:t>
            </a:r>
          </a:p>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graphic also shows that the proportion of primary children with 95%+ attendance is lowest in the youngest age groups.</a:t>
            </a:r>
          </a:p>
        </p:txBody>
      </p:sp>
      <p:pic>
        <p:nvPicPr>
          <p:cNvPr id="2" name="Picture 1" descr="A screenshot of a graph&#10;&#10;Description automatically generated">
            <a:extLst>
              <a:ext uri="{FF2B5EF4-FFF2-40B4-BE49-F238E27FC236}">
                <a16:creationId xmlns:a16="http://schemas.microsoft.com/office/drawing/2014/main" id="{52E65019-4380-858F-FF78-2C9BF35025C7}"/>
              </a:ext>
            </a:extLst>
          </p:cNvPr>
          <p:cNvPicPr>
            <a:picLocks noChangeAspect="1"/>
          </p:cNvPicPr>
          <p:nvPr/>
        </p:nvPicPr>
        <p:blipFill>
          <a:blip r:embed="rId4"/>
          <a:stretch>
            <a:fillRect/>
          </a:stretch>
        </p:blipFill>
        <p:spPr>
          <a:xfrm>
            <a:off x="3071327" y="1209517"/>
            <a:ext cx="7852094" cy="3862276"/>
          </a:xfrm>
          <a:prstGeom prst="rect">
            <a:avLst/>
          </a:prstGeom>
        </p:spPr>
      </p:pic>
      <p:sp>
        <p:nvSpPr>
          <p:cNvPr id="8" name="TextBox 7">
            <a:extLst>
              <a:ext uri="{FF2B5EF4-FFF2-40B4-BE49-F238E27FC236}">
                <a16:creationId xmlns:a16="http://schemas.microsoft.com/office/drawing/2014/main" id="{ACD18D9B-55D5-1A01-10B0-BCEF71647C60}"/>
              </a:ext>
            </a:extLst>
          </p:cNvPr>
          <p:cNvSpPr txBox="1"/>
          <p:nvPr/>
        </p:nvSpPr>
        <p:spPr>
          <a:xfrm>
            <a:off x="2849479" y="5158450"/>
            <a:ext cx="9063613" cy="1561005"/>
          </a:xfrm>
          <a:prstGeom prst="rect">
            <a:avLst/>
          </a:prstGeom>
          <a:noFill/>
        </p:spPr>
        <p:txBody>
          <a:bodyPr wrap="square">
            <a:spAutoFit/>
          </a:bodyPr>
          <a:lstStyle/>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Similarly, analysis of the factors which are determinants of lower attainment demonstrates that prior attainment and level of attendance are the two most significant factors. When controlling for other characteristics, we find that when a young person drops from 95%+ to the 90-95% attendance band their likelihood of achieving the expected standard for their age drops by approximately 50%.</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83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LS Insight Report</a:t>
            </a:r>
          </a:p>
        </p:txBody>
      </p:sp>
      <p:sp>
        <p:nvSpPr>
          <p:cNvPr id="4" name="TextBox 3">
            <a:extLst>
              <a:ext uri="{FF2B5EF4-FFF2-40B4-BE49-F238E27FC236}">
                <a16:creationId xmlns:a16="http://schemas.microsoft.com/office/drawing/2014/main" id="{5342917B-49B9-63F5-5B95-095CC85963D6}"/>
              </a:ext>
            </a:extLst>
          </p:cNvPr>
          <p:cNvSpPr txBox="1"/>
          <p:nvPr/>
        </p:nvSpPr>
        <p:spPr>
          <a:xfrm>
            <a:off x="164973" y="1202575"/>
            <a:ext cx="4286447" cy="9233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lang="en-GB" dirty="0">
                <a:solidFill>
                  <a:prstClr val="black"/>
                </a:solidFill>
                <a:latin typeface="Calibri" panose="020F0502020204030204"/>
              </a:rPr>
              <a:t>Proportion of young people whose attendance is below 50% is significantly below national and core cities</a:t>
            </a:r>
          </a:p>
        </p:txBody>
      </p:sp>
      <p:pic>
        <p:nvPicPr>
          <p:cNvPr id="2" name="Picture 1" descr="A graph of blue and orange bars&#10;&#10;Description automatically generated">
            <a:extLst>
              <a:ext uri="{FF2B5EF4-FFF2-40B4-BE49-F238E27FC236}">
                <a16:creationId xmlns:a16="http://schemas.microsoft.com/office/drawing/2014/main" id="{4CCE0D7E-B1D3-DBE5-A023-91C92949D8CD}"/>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093687" y="1202575"/>
            <a:ext cx="6711263" cy="3739541"/>
          </a:xfrm>
          <a:prstGeom prst="rect">
            <a:avLst/>
          </a:prstGeom>
          <a:noFill/>
          <a:ln>
            <a:noFill/>
          </a:ln>
        </p:spPr>
      </p:pic>
      <p:sp>
        <p:nvSpPr>
          <p:cNvPr id="8" name="TextBox 7">
            <a:extLst>
              <a:ext uri="{FF2B5EF4-FFF2-40B4-BE49-F238E27FC236}">
                <a16:creationId xmlns:a16="http://schemas.microsoft.com/office/drawing/2014/main" id="{6DC5DCBA-0F00-FE46-F26B-AEEB9C8DFEB8}"/>
              </a:ext>
            </a:extLst>
          </p:cNvPr>
          <p:cNvSpPr txBox="1"/>
          <p:nvPr/>
        </p:nvSpPr>
        <p:spPr>
          <a:xfrm>
            <a:off x="164972" y="2619064"/>
            <a:ext cx="4286448" cy="3789435"/>
          </a:xfrm>
          <a:prstGeom prst="rect">
            <a:avLst/>
          </a:prstGeom>
          <a:noFill/>
        </p:spPr>
        <p:txBody>
          <a:bodyPr wrap="square">
            <a:spAutoFit/>
          </a:bodyPr>
          <a:lstStyle/>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Further analysis will shortly follow which analyses absence by pupil groups within the cohort. We will also reasons for absence, including the proportion of absences due to holidays.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Courier New" panose="02070309020205020404" pitchFamily="49" charset="0"/>
              <a:buChar char="o"/>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Further analysis would also be beneficial to understand the nature and scale of increased absence within the cohort, in particular whether the increased number of missed days comes from all attendance bands or is focused more specifically on particular bands.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375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LS Insight Report</a:t>
            </a:r>
          </a:p>
        </p:txBody>
      </p:sp>
      <p:sp>
        <p:nvSpPr>
          <p:cNvPr id="4" name="TextBox 3">
            <a:extLst>
              <a:ext uri="{FF2B5EF4-FFF2-40B4-BE49-F238E27FC236}">
                <a16:creationId xmlns:a16="http://schemas.microsoft.com/office/drawing/2014/main" id="{5342917B-49B9-63F5-5B95-095CC85963D6}"/>
              </a:ext>
            </a:extLst>
          </p:cNvPr>
          <p:cNvSpPr txBox="1"/>
          <p:nvPr/>
        </p:nvSpPr>
        <p:spPr>
          <a:xfrm>
            <a:off x="406132" y="1212622"/>
            <a:ext cx="11109277" cy="4952894"/>
          </a:xfrm>
          <a:prstGeom prst="rect">
            <a:avLst/>
          </a:prstGeom>
          <a:noFill/>
        </p:spPr>
        <p:txBody>
          <a:bodyPr wrap="square" rtlCol="0">
            <a:spAutoFit/>
          </a:bodyPr>
          <a:lstStyle/>
          <a:p>
            <a:pPr>
              <a:lnSpc>
                <a:spcPct val="107000"/>
              </a:lnSpc>
              <a:spcBef>
                <a:spcPts val="600"/>
              </a:spcBef>
              <a:spcAft>
                <a:spcPts val="600"/>
              </a:spcAft>
            </a:pPr>
            <a:r>
              <a:rPr lang="en-GB" sz="2000" u="sng" kern="100" dirty="0">
                <a:effectLst/>
                <a:latin typeface="Calibri" panose="020F0502020204030204" pitchFamily="34" charset="0"/>
                <a:ea typeface="Calibri" panose="020F0502020204030204" pitchFamily="34" charset="0"/>
                <a:cs typeface="Times New Roman" panose="02020603050405020304" pitchFamily="18" charset="0"/>
              </a:rPr>
              <a:t>Summary:</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600"/>
              </a:spcBef>
              <a:spcAft>
                <a:spcPts val="6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We would consider attendance to be an obvious priority for Sheffield and suitable for a civic partnership response. This is because:</a:t>
            </a:r>
          </a:p>
          <a:p>
            <a:pPr marL="342900" lvl="0" indent="-342900">
              <a:lnSpc>
                <a:spcPct val="107000"/>
              </a:lnSpc>
              <a:spcBef>
                <a:spcPts val="600"/>
              </a:spcBef>
              <a:spcAft>
                <a:spcPts val="600"/>
              </a:spcAft>
              <a:buFont typeface="Symbol" panose="05050102010706020507" pitchFamily="18" charset="2"/>
              <a:buChar char=""/>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The impact of improved attendance would lead to improved attainment and improved life chances for children and young people in Sheffield.</a:t>
            </a:r>
          </a:p>
          <a:p>
            <a:pPr marL="342900" lvl="0" indent="-342900">
              <a:lnSpc>
                <a:spcPct val="107000"/>
              </a:lnSpc>
              <a:spcBef>
                <a:spcPts val="600"/>
              </a:spcBef>
              <a:spcAft>
                <a:spcPts val="600"/>
              </a:spcAft>
              <a:buFont typeface="Symbol" panose="05050102010706020507" pitchFamily="18" charset="2"/>
              <a:buChar char=""/>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This improvement requires a wider partnership response. Each partner (including education settings) can always improve their practice, but unless all partners contribute a significant improvement in attendance outcomes will not be realised. </a:t>
            </a:r>
          </a:p>
          <a:p>
            <a:pPr marL="71755">
              <a:lnSpc>
                <a:spcPct val="107000"/>
              </a:lnSpc>
              <a:spcBef>
                <a:spcPts val="600"/>
              </a:spcBef>
              <a:spcAft>
                <a:spcPts val="6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The footprint of this work may also need to stretch beyond the City and include, for example, transport which is a significant barrier to attendance for some young people.  </a:t>
            </a:r>
          </a:p>
          <a:p>
            <a:pPr marL="71755">
              <a:lnSpc>
                <a:spcPct val="107000"/>
              </a:lnSpc>
              <a:spcBef>
                <a:spcPts val="600"/>
              </a:spcBef>
              <a:spcAft>
                <a:spcPts val="600"/>
              </a:spcAft>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marL="71755">
              <a:lnSpc>
                <a:spcPct val="107000"/>
              </a:lnSpc>
              <a:spcBef>
                <a:spcPts val="600"/>
              </a:spcBef>
              <a:spcAft>
                <a:spcPts val="600"/>
              </a:spcAft>
            </a:pPr>
            <a:r>
              <a:rPr lang="en-GB" sz="2000" i="1" kern="100" dirty="0">
                <a:effectLst/>
                <a:latin typeface="Calibri" panose="020F0502020204030204" pitchFamily="34" charset="0"/>
                <a:ea typeface="Calibri" panose="020F0502020204030204" pitchFamily="34" charset="0"/>
                <a:cs typeface="Times New Roman" panose="02020603050405020304" pitchFamily="18" charset="0"/>
              </a:rPr>
              <a:t>Next steps: continue to follow the suggested trails to complete the report this term.</a:t>
            </a:r>
          </a:p>
        </p:txBody>
      </p:sp>
    </p:spTree>
    <p:extLst>
      <p:ext uri="{BB962C8B-B14F-4D97-AF65-F5344CB8AC3E}">
        <p14:creationId xmlns:p14="http://schemas.microsoft.com/office/powerpoint/2010/main" val="21530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Sheffield Strategic Partnership</a:t>
            </a:r>
          </a:p>
        </p:txBody>
      </p:sp>
      <p:sp>
        <p:nvSpPr>
          <p:cNvPr id="2" name="TextBox 1">
            <a:extLst>
              <a:ext uri="{FF2B5EF4-FFF2-40B4-BE49-F238E27FC236}">
                <a16:creationId xmlns:a16="http://schemas.microsoft.com/office/drawing/2014/main" id="{C080F125-AA3B-D4E2-379E-0A4A3DA610E6}"/>
              </a:ext>
            </a:extLst>
          </p:cNvPr>
          <p:cNvSpPr txBox="1"/>
          <p:nvPr/>
        </p:nvSpPr>
        <p:spPr>
          <a:xfrm>
            <a:off x="350417" y="1180177"/>
            <a:ext cx="4704612" cy="5201424"/>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800" b="1" dirty="0">
                <a:solidFill>
                  <a:schemeClr val="tx1"/>
                </a:solidFill>
                <a:ea typeface="Open Sans" panose="020B0606030504020204" pitchFamily="34" charset="0"/>
                <a:cs typeface="Open Sans" panose="020B0606030504020204" pitchFamily="34" charset="0"/>
              </a:rPr>
              <a:t>Agenda </a:t>
            </a:r>
            <a:r>
              <a:rPr lang="en-GB" sz="2000" dirty="0">
                <a:solidFill>
                  <a:schemeClr val="tx1"/>
                </a:solidFill>
                <a:ea typeface="Open Sans" panose="020B0606030504020204" pitchFamily="34" charset="0"/>
                <a:cs typeface="Open Sans" panose="020B0606030504020204" pitchFamily="34" charset="0"/>
              </a:rPr>
              <a:t>– Thursday 23 November 2023</a:t>
            </a:r>
          </a:p>
          <a:p>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800" b="1" dirty="0">
                <a:solidFill>
                  <a:srgbClr val="C00000"/>
                </a:solidFill>
                <a:ea typeface="Open Sans" panose="020B0606030504020204" pitchFamily="34" charset="0"/>
                <a:cs typeface="Open Sans" panose="020B0606030504020204" pitchFamily="34" charset="0"/>
              </a:rPr>
              <a:t>Attendance</a:t>
            </a:r>
            <a:r>
              <a:rPr lang="en-GB" sz="2400" dirty="0">
                <a:solidFill>
                  <a:srgbClr val="C00000"/>
                </a:solidFill>
                <a:ea typeface="Open Sans" panose="020B0606030504020204" pitchFamily="34" charset="0"/>
                <a:cs typeface="Open Sans" panose="020B0606030504020204" pitchFamily="34" charset="0"/>
              </a:rPr>
              <a:t> – a potential example of a new priority area for Sheffield.</a:t>
            </a:r>
          </a:p>
          <a:p>
            <a:endParaRPr lang="en-GB" sz="2400" dirty="0">
              <a:solidFill>
                <a:srgbClr val="C00000"/>
              </a:solidFill>
              <a:ea typeface="Open Sans" panose="020B0606030504020204" pitchFamily="34" charset="0"/>
              <a:cs typeface="Open Sans" panose="020B0606030504020204" pitchFamily="34" charset="0"/>
            </a:endParaRPr>
          </a:p>
          <a:p>
            <a:pPr lvl="1"/>
            <a:r>
              <a:rPr lang="en-GB" sz="2000" dirty="0">
                <a:solidFill>
                  <a:srgbClr val="C00000"/>
                </a:solidFill>
                <a:ea typeface="Open Sans" panose="020B0606030504020204" pitchFamily="34" charset="0"/>
                <a:cs typeface="Open Sans" panose="020B0606030504020204" pitchFamily="34" charset="0"/>
              </a:rPr>
              <a:t>Three inputs:</a:t>
            </a:r>
          </a:p>
          <a:p>
            <a:pPr marL="800100" lvl="1" indent="-342900">
              <a:buFont typeface="Arial" panose="020B0604020202020204" pitchFamily="34" charset="0"/>
              <a:buChar char="•"/>
            </a:pPr>
            <a:r>
              <a:rPr lang="en-GB" sz="2000" dirty="0">
                <a:solidFill>
                  <a:srgbClr val="C00000"/>
                </a:solidFill>
                <a:ea typeface="Open Sans" panose="020B0606030504020204" pitchFamily="34" charset="0"/>
                <a:cs typeface="Open Sans" panose="020B0606030504020204" pitchFamily="34" charset="0"/>
              </a:rPr>
              <a:t>Ben Bryant (ISOS) – learning from the Educating for the Future Pilot</a:t>
            </a:r>
          </a:p>
          <a:p>
            <a:pPr marL="800100" lvl="1" indent="-342900">
              <a:buFont typeface="Arial" panose="020B0604020202020204" pitchFamily="34" charset="0"/>
              <a:buChar char="•"/>
            </a:pPr>
            <a:r>
              <a:rPr lang="en-GB" sz="2000" dirty="0">
                <a:solidFill>
                  <a:srgbClr val="C00000"/>
                </a:solidFill>
                <a:ea typeface="Open Sans" panose="020B0606030504020204" pitchFamily="34" charset="0"/>
                <a:cs typeface="Open Sans" panose="020B0606030504020204" pitchFamily="34" charset="0"/>
              </a:rPr>
              <a:t>Public First report</a:t>
            </a:r>
          </a:p>
          <a:p>
            <a:pPr marL="800100" lvl="1" indent="-342900">
              <a:buFont typeface="Arial" panose="020B0604020202020204" pitchFamily="34" charset="0"/>
              <a:buChar char="•"/>
            </a:pPr>
            <a:r>
              <a:rPr lang="en-GB" sz="2000" dirty="0">
                <a:solidFill>
                  <a:srgbClr val="C00000"/>
                </a:solidFill>
                <a:ea typeface="Open Sans" panose="020B0606030504020204" pitchFamily="34" charset="0"/>
                <a:cs typeface="Open Sans" panose="020B0606030504020204" pitchFamily="34" charset="0"/>
              </a:rPr>
              <a:t>LS Insight Report</a:t>
            </a:r>
          </a:p>
          <a:p>
            <a:pPr marL="457200" indent="-457200">
              <a:buFont typeface="Courier New" panose="02070309020205020404" pitchFamily="49" charset="0"/>
              <a:buChar char="o"/>
            </a:pPr>
            <a:endParaRPr lang="en-GB" sz="2000" dirty="0">
              <a:solidFill>
                <a:schemeClr val="tx1"/>
              </a:solidFill>
              <a:ea typeface="Open Sans" panose="020B0606030504020204" pitchFamily="34" charset="0"/>
              <a:cs typeface="Open Sans" panose="020B0606030504020204" pitchFamily="34" charset="0"/>
            </a:endParaRPr>
          </a:p>
          <a:p>
            <a:pPr marL="457200" indent="-457200">
              <a:buFont typeface="Courier New" panose="02070309020205020404" pitchFamily="49" charset="0"/>
              <a:buChar char="o"/>
            </a:pPr>
            <a:r>
              <a:rPr lang="en-GB" sz="2400" b="1" dirty="0">
                <a:solidFill>
                  <a:schemeClr val="tx1"/>
                </a:solidFill>
                <a:ea typeface="Open Sans" panose="020B0606030504020204" pitchFamily="34" charset="0"/>
                <a:cs typeface="Open Sans" panose="020B0606030504020204" pitchFamily="34" charset="0"/>
              </a:rPr>
              <a:t>Partnership Structure </a:t>
            </a:r>
            <a:r>
              <a:rPr lang="en-GB" sz="2000" dirty="0">
                <a:solidFill>
                  <a:schemeClr val="tx1"/>
                </a:solidFill>
                <a:ea typeface="Open Sans" panose="020B0606030504020204" pitchFamily="34" charset="0"/>
                <a:cs typeface="Open Sans" panose="020B0606030504020204" pitchFamily="34" charset="0"/>
              </a:rPr>
              <a:t>– developing a proposal for consultation in the new year.</a:t>
            </a:r>
            <a:endParaRPr lang="en-GB" sz="2800" dirty="0">
              <a:solidFill>
                <a:schemeClr val="tx1"/>
              </a:solidFill>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80BF2B9-05A3-4581-49DF-2272AA61C9BC}"/>
              </a:ext>
            </a:extLst>
          </p:cNvPr>
          <p:cNvPicPr>
            <a:picLocks noChangeAspect="1"/>
          </p:cNvPicPr>
          <p:nvPr/>
        </p:nvPicPr>
        <p:blipFill>
          <a:blip r:embed="rId4"/>
          <a:stretch>
            <a:fillRect/>
          </a:stretch>
        </p:blipFill>
        <p:spPr>
          <a:xfrm rot="339338">
            <a:off x="8816015" y="2860496"/>
            <a:ext cx="2613540" cy="3718594"/>
          </a:xfrm>
          <a:prstGeom prst="rect">
            <a:avLst/>
          </a:prstGeom>
          <a:ln>
            <a:solidFill>
              <a:schemeClr val="accent1"/>
            </a:solidFill>
          </a:ln>
        </p:spPr>
      </p:pic>
      <p:pic>
        <p:nvPicPr>
          <p:cNvPr id="7" name="Picture 6">
            <a:hlinkClick r:id="rId5"/>
            <a:extLst>
              <a:ext uri="{FF2B5EF4-FFF2-40B4-BE49-F238E27FC236}">
                <a16:creationId xmlns:a16="http://schemas.microsoft.com/office/drawing/2014/main" id="{21832AC8-8FFE-69ED-F4F2-E1618DDAEEB9}"/>
              </a:ext>
            </a:extLst>
          </p:cNvPr>
          <p:cNvPicPr>
            <a:picLocks noChangeAspect="1"/>
          </p:cNvPicPr>
          <p:nvPr/>
        </p:nvPicPr>
        <p:blipFill>
          <a:blip r:embed="rId6"/>
          <a:stretch>
            <a:fillRect/>
          </a:stretch>
        </p:blipFill>
        <p:spPr>
          <a:xfrm rot="21165703">
            <a:off x="5547887" y="2745310"/>
            <a:ext cx="2598396" cy="3718593"/>
          </a:xfrm>
          <a:prstGeom prst="rect">
            <a:avLst/>
          </a:prstGeom>
          <a:ln>
            <a:solidFill>
              <a:srgbClr val="7030A0"/>
            </a:solidFill>
          </a:ln>
        </p:spPr>
      </p:pic>
      <p:pic>
        <p:nvPicPr>
          <p:cNvPr id="5" name="Picture 4">
            <a:hlinkClick r:id="rId7"/>
            <a:extLst>
              <a:ext uri="{FF2B5EF4-FFF2-40B4-BE49-F238E27FC236}">
                <a16:creationId xmlns:a16="http://schemas.microsoft.com/office/drawing/2014/main" id="{77254ADB-31AD-BE61-BB84-2D2E0BFA56DB}"/>
              </a:ext>
            </a:extLst>
          </p:cNvPr>
          <p:cNvPicPr>
            <a:picLocks noChangeAspect="1"/>
          </p:cNvPicPr>
          <p:nvPr/>
        </p:nvPicPr>
        <p:blipFill>
          <a:blip r:embed="rId8"/>
          <a:stretch>
            <a:fillRect/>
          </a:stretch>
        </p:blipFill>
        <p:spPr>
          <a:xfrm>
            <a:off x="5932214" y="1180177"/>
            <a:ext cx="5799611" cy="1214606"/>
          </a:xfrm>
          <a:prstGeom prst="rect">
            <a:avLst/>
          </a:prstGeom>
          <a:ln>
            <a:solidFill>
              <a:srgbClr val="C00000"/>
            </a:solidFill>
          </a:ln>
        </p:spPr>
      </p:pic>
    </p:spTree>
    <p:extLst>
      <p:ext uri="{BB962C8B-B14F-4D97-AF65-F5344CB8AC3E}">
        <p14:creationId xmlns:p14="http://schemas.microsoft.com/office/powerpoint/2010/main" val="4224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19" y="249420"/>
            <a:ext cx="4065331" cy="729108"/>
          </a:xfrm>
          <a:prstGeom prst="rect">
            <a:avLst/>
          </a:prstGeom>
        </p:spPr>
      </p:pic>
      <p:sp>
        <p:nvSpPr>
          <p:cNvPr id="3" name="TextBox 2">
            <a:extLst>
              <a:ext uri="{FF2B5EF4-FFF2-40B4-BE49-F238E27FC236}">
                <a16:creationId xmlns:a16="http://schemas.microsoft.com/office/drawing/2014/main" id="{5BBD4AEF-75F7-3751-66BD-EE243C23C1FC}"/>
              </a:ext>
            </a:extLst>
          </p:cNvPr>
          <p:cNvSpPr txBox="1"/>
          <p:nvPr/>
        </p:nvSpPr>
        <p:spPr>
          <a:xfrm>
            <a:off x="164972" y="249420"/>
            <a:ext cx="6929312" cy="584775"/>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3200" b="1" dirty="0">
                <a:solidFill>
                  <a:srgbClr val="4A8679"/>
                </a:solidFill>
                <a:ea typeface="Open Sans" panose="020B0606030504020204" pitchFamily="34" charset="0"/>
                <a:cs typeface="Open Sans" panose="020B0606030504020204" pitchFamily="34" charset="0"/>
              </a:rPr>
              <a:t>Attendance – Public First Report</a:t>
            </a:r>
          </a:p>
        </p:txBody>
      </p:sp>
      <p:pic>
        <p:nvPicPr>
          <p:cNvPr id="10" name="Picture 9">
            <a:extLst>
              <a:ext uri="{FF2B5EF4-FFF2-40B4-BE49-F238E27FC236}">
                <a16:creationId xmlns:a16="http://schemas.microsoft.com/office/drawing/2014/main" id="{08EF0AFF-4FFF-643A-B6CF-8741A93F6207}"/>
              </a:ext>
            </a:extLst>
          </p:cNvPr>
          <p:cNvPicPr>
            <a:picLocks noChangeAspect="1"/>
          </p:cNvPicPr>
          <p:nvPr/>
        </p:nvPicPr>
        <p:blipFill rotWithShape="1">
          <a:blip r:embed="rId4"/>
          <a:srcRect b="51226"/>
          <a:stretch/>
        </p:blipFill>
        <p:spPr>
          <a:xfrm>
            <a:off x="164972" y="834195"/>
            <a:ext cx="8781462" cy="5648667"/>
          </a:xfrm>
          <a:prstGeom prst="rect">
            <a:avLst/>
          </a:prstGeom>
        </p:spPr>
      </p:pic>
      <p:pic>
        <p:nvPicPr>
          <p:cNvPr id="12" name="Picture 11">
            <a:hlinkClick r:id="rId5"/>
            <a:extLst>
              <a:ext uri="{FF2B5EF4-FFF2-40B4-BE49-F238E27FC236}">
                <a16:creationId xmlns:a16="http://schemas.microsoft.com/office/drawing/2014/main" id="{125F3526-0974-2E14-9E17-C2AC2A08CDE6}"/>
              </a:ext>
            </a:extLst>
          </p:cNvPr>
          <p:cNvPicPr>
            <a:picLocks noChangeAspect="1"/>
          </p:cNvPicPr>
          <p:nvPr/>
        </p:nvPicPr>
        <p:blipFill>
          <a:blip r:embed="rId6"/>
          <a:stretch>
            <a:fillRect/>
          </a:stretch>
        </p:blipFill>
        <p:spPr>
          <a:xfrm>
            <a:off x="9021184" y="2440118"/>
            <a:ext cx="2709016" cy="3876902"/>
          </a:xfrm>
          <a:prstGeom prst="rect">
            <a:avLst/>
          </a:prstGeom>
          <a:ln>
            <a:solidFill>
              <a:srgbClr val="7030A0"/>
            </a:solidFill>
          </a:ln>
        </p:spPr>
      </p:pic>
    </p:spTree>
    <p:extLst>
      <p:ext uri="{BB962C8B-B14F-4D97-AF65-F5344CB8AC3E}">
        <p14:creationId xmlns:p14="http://schemas.microsoft.com/office/powerpoint/2010/main" val="118986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19" ma:contentTypeDescription="Create a new document." ma:contentTypeScope="" ma:versionID="9c671075cd8f358b5d8f6e8e88186ac4">
  <xsd:schema xmlns:xsd="http://www.w3.org/2001/XMLSchema" xmlns:xs="http://www.w3.org/2001/XMLSchema" xmlns:p="http://schemas.microsoft.com/office/2006/metadata/properties" xmlns:ns1="http://schemas.microsoft.com/sharepoint/v3" xmlns:ns2="35e34062-2793-41eb-9d5f-953cc31a6407" xmlns:ns3="362f5b62-f04e-4597-9160-e41e0f668a60" targetNamespace="http://schemas.microsoft.com/office/2006/metadata/properties" ma:root="true" ma:fieldsID="00429f65be6cad1affcf8d15448153a9" ns1:_="" ns2:_="" ns3:_="">
    <xsd:import namespace="http://schemas.microsoft.com/sharepoint/v3"/>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b6a340-da92-4053-b1ab-87a19a59bd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7ec933-0e1c-4b3c-8b98-222ec1495889}" ma:internalName="TaxCatchAll" ma:showField="CatchAllData" ma:web="362f5b62-f04e-4597-9160-e41e0f66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62f5b62-f04e-4597-9160-e41e0f668a60">
      <UserInfo>
        <DisplayName>Thomas Edmonds</DisplayName>
        <AccountId>20</AccountId>
        <AccountType/>
      </UserInfo>
      <UserInfo>
        <DisplayName>Stephen Betts</DisplayName>
        <AccountId>22</AccountId>
        <AccountType/>
      </UserInfo>
    </SharedWithUsers>
    <MediaLengthInSeconds xmlns="35e34062-2793-41eb-9d5f-953cc31a6407" xsi:nil="true"/>
    <lcf76f155ced4ddcb4097134ff3c332f xmlns="35e34062-2793-41eb-9d5f-953cc31a6407">
      <Terms xmlns="http://schemas.microsoft.com/office/infopath/2007/PartnerControls"/>
    </lcf76f155ced4ddcb4097134ff3c332f>
    <TaxCatchAll xmlns="362f5b62-f04e-4597-9160-e41e0f668a60"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230B38-CAA0-4AF9-9A4B-C448BA725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e34062-2793-41eb-9d5f-953cc31a6407"/>
    <ds:schemaRef ds:uri="362f5b62-f04e-4597-9160-e41e0f66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DD7FD9-D7F5-4C6C-AB46-0B7555761B48}">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 ds:uri="362f5b62-f04e-4597-9160-e41e0f668a60"/>
    <ds:schemaRef ds:uri="http://schemas.microsoft.com/sharepoint/v3"/>
    <ds:schemaRef ds:uri="35e34062-2793-41eb-9d5f-953cc31a6407"/>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2AEA05C6-7A38-4A34-A013-B89DFB5C81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2127</TotalTime>
  <Words>1074</Words>
  <Application>Microsoft Office PowerPoint</Application>
  <PresentationFormat>Widescreen</PresentationFormat>
  <Paragraphs>128</Paragraphs>
  <Slides>16</Slides>
  <Notes>16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16</vt:i4>
      </vt:variant>
    </vt:vector>
  </HeadingPairs>
  <TitlesOfParts>
    <vt:vector size="30" baseType="lpstr">
      <vt:lpstr>Arial</vt:lpstr>
      <vt:lpstr>Calibri</vt:lpstr>
      <vt:lpstr>Calibri Light</vt:lpstr>
      <vt:lpstr>Comic Sans MS</vt:lpstr>
      <vt:lpstr>Courier New</vt:lpstr>
      <vt:lpstr>Open Sans</vt:lpstr>
      <vt:lpstr>Open Sans Condensed Light</vt:lpstr>
      <vt:lpstr>Open Sans ExtraBold</vt:lpstr>
      <vt:lpstr>Symbol</vt:lpstr>
      <vt:lpstr>Office Theme</vt:lpstr>
      <vt:lpstr>1_Custom Design</vt:lpstr>
      <vt:lpstr>nctem1</vt:lpstr>
      <vt:lpstr>2_nctem1</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Sheffield Strategic Partnership: LS Input (1/11/23) </vt:lpstr>
      <vt:lpstr>Sheffield Strategic Partnership: LS Input </vt:lpstr>
      <vt:lpstr>Sheffield Strategic Partnership: LS Input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Betts</dc:creator>
  <cp:lastModifiedBy>Stephen Betts</cp:lastModifiedBy>
  <cp:revision>115</cp:revision>
  <cp:lastPrinted>2023-10-31T18:25:13Z</cp:lastPrinted>
  <dcterms:created xsi:type="dcterms:W3CDTF">2020-03-21T14:00:30Z</dcterms:created>
  <dcterms:modified xsi:type="dcterms:W3CDTF">2023-11-23T07:58:48Z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y fmtid="{D5CDD505-2E9C-101B-9397-08002B2CF9AE}" pid="3" name="Order">
    <vt:r8>574200</vt:r8>
  </property>
  <property fmtid="{D5CDD505-2E9C-101B-9397-08002B2CF9AE}" pid="4" name="ComplianceAssetId">
    <vt:lpwstr/>
  </property>
  <property fmtid="{D5CDD505-2E9C-101B-9397-08002B2CF9AE}" pid="5" name="_ExtendedDescription">
    <vt:lpwstr/>
  </property>
  <property fmtid="{D5CDD505-2E9C-101B-9397-08002B2CF9AE}" pid="6" name="MediaServiceImageTags">
    <vt:lpwstr/>
  </property>
</Properties>
</file>