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4"/>
  </p:notesMasterIdLst>
  <p:handoutMasterIdLst>
    <p:handoutMasterId r:id="rId35"/>
  </p:handoutMasterIdLst>
  <p:sldIdLst>
    <p:sldId id="257" r:id="rId2"/>
    <p:sldId id="327" r:id="rId3"/>
    <p:sldId id="295" r:id="rId4"/>
    <p:sldId id="296" r:id="rId5"/>
    <p:sldId id="299" r:id="rId6"/>
    <p:sldId id="326" r:id="rId7"/>
    <p:sldId id="300" r:id="rId8"/>
    <p:sldId id="301" r:id="rId9"/>
    <p:sldId id="297" r:id="rId10"/>
    <p:sldId id="328" r:id="rId11"/>
    <p:sldId id="302" r:id="rId12"/>
    <p:sldId id="316" r:id="rId13"/>
    <p:sldId id="303" r:id="rId14"/>
    <p:sldId id="304" r:id="rId15"/>
    <p:sldId id="305" r:id="rId16"/>
    <p:sldId id="306" r:id="rId17"/>
    <p:sldId id="307" r:id="rId18"/>
    <p:sldId id="309" r:id="rId19"/>
    <p:sldId id="308" r:id="rId20"/>
    <p:sldId id="310" r:id="rId21"/>
    <p:sldId id="311" r:id="rId22"/>
    <p:sldId id="312" r:id="rId23"/>
    <p:sldId id="313" r:id="rId24"/>
    <p:sldId id="330" r:id="rId25"/>
    <p:sldId id="317" r:id="rId26"/>
    <p:sldId id="318" r:id="rId27"/>
    <p:sldId id="319" r:id="rId28"/>
    <p:sldId id="323" r:id="rId29"/>
    <p:sldId id="321" r:id="rId30"/>
    <p:sldId id="325" r:id="rId31"/>
    <p:sldId id="324" r:id="rId32"/>
    <p:sldId id="329" r:id="rId3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1"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2C22"/>
    <a:srgbClr val="9AA2AE"/>
    <a:srgbClr val="4A8679"/>
    <a:srgbClr val="454545"/>
    <a:srgbClr val="E7A31B"/>
    <a:srgbClr val="A2175C"/>
    <a:srgbClr val="373B3E"/>
    <a:srgbClr val="FFC000"/>
    <a:srgbClr val="45C7DB"/>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080EB-658C-4F55-8E91-3A184B0A5C50}" v="269" dt="2020-11-02T00:41:21.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41" autoAdjust="0"/>
    <p:restoredTop sz="95481" autoAdjust="0"/>
  </p:normalViewPr>
  <p:slideViewPr>
    <p:cSldViewPr snapToGrid="0">
      <p:cViewPr varScale="1">
        <p:scale>
          <a:sx n="84" d="100"/>
          <a:sy n="84" d="100"/>
        </p:scale>
        <p:origin x="1248" y="46"/>
      </p:cViewPr>
      <p:guideLst>
        <p:guide orient="horz" pos="1321"/>
        <p:guide pos="2880"/>
      </p:guideLst>
    </p:cSldViewPr>
  </p:slideViewPr>
  <p:notesTextViewPr>
    <p:cViewPr>
      <p:scale>
        <a:sx n="3" d="2"/>
        <a:sy n="3" d="2"/>
      </p:scale>
      <p:origin x="0" y="0"/>
    </p:cViewPr>
  </p:notesTextViewPr>
  <p:sorterViewPr>
    <p:cViewPr>
      <p:scale>
        <a:sx n="90" d="100"/>
        <a:sy n="90" d="100"/>
      </p:scale>
      <p:origin x="0" y="2820"/>
    </p:cViewPr>
  </p:sorterViewPr>
  <p:notesViewPr>
    <p:cSldViewPr snapToGrid="0">
      <p:cViewPr>
        <p:scale>
          <a:sx n="50" d="100"/>
          <a:sy n="50" d="100"/>
        </p:scale>
        <p:origin x="3600" y="30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e Stokes" userId="1769c1f6bbfc2fe6" providerId="LiveId" clId="{6F6080EB-658C-4F55-8E91-3A184B0A5C50}"/>
    <pc:docChg chg="undo redo custSel addSld delSld modSld sldOrd delMainMaster modMainMaster">
      <pc:chgData name="Diane Stokes" userId="1769c1f6bbfc2fe6" providerId="LiveId" clId="{6F6080EB-658C-4F55-8E91-3A184B0A5C50}" dt="2020-11-02T00:41:21.257" v="10982"/>
      <pc:docMkLst>
        <pc:docMk/>
      </pc:docMkLst>
      <pc:sldChg chg="addSp delSp modSp mod modTransition modAnim modNotesTx">
        <pc:chgData name="Diane Stokes" userId="1769c1f6bbfc2fe6" providerId="LiveId" clId="{6F6080EB-658C-4F55-8E91-3A184B0A5C50}" dt="2020-11-01T23:09:34.323" v="10813"/>
        <pc:sldMkLst>
          <pc:docMk/>
          <pc:sldMk cId="664167556" sldId="257"/>
        </pc:sldMkLst>
        <pc:spChg chg="mod">
          <ac:chgData name="Diane Stokes" userId="1769c1f6bbfc2fe6" providerId="LiveId" clId="{6F6080EB-658C-4F55-8E91-3A184B0A5C50}" dt="2020-10-04T23:06:49.888" v="3661" actId="2711"/>
          <ac:spMkLst>
            <pc:docMk/>
            <pc:sldMk cId="664167556" sldId="257"/>
            <ac:spMk id="4" creationId="{00000000-0000-0000-0000-000000000000}"/>
          </ac:spMkLst>
        </pc:spChg>
        <pc:picChg chg="add del mod">
          <ac:chgData name="Diane Stokes" userId="1769c1f6bbfc2fe6" providerId="LiveId" clId="{6F6080EB-658C-4F55-8E91-3A184B0A5C50}" dt="2020-11-01T22:59:36.232" v="10798"/>
          <ac:picMkLst>
            <pc:docMk/>
            <pc:sldMk cId="664167556" sldId="257"/>
            <ac:picMk id="2" creationId="{E642E4DF-A84E-476C-8002-BE86B84C7D55}"/>
          </ac:picMkLst>
        </pc:picChg>
        <pc:picChg chg="add del mod">
          <ac:chgData name="Diane Stokes" userId="1769c1f6bbfc2fe6" providerId="LiveId" clId="{6F6080EB-658C-4F55-8E91-3A184B0A5C50}" dt="2020-11-01T23:00:09.662" v="10799"/>
          <ac:picMkLst>
            <pc:docMk/>
            <pc:sldMk cId="664167556" sldId="257"/>
            <ac:picMk id="3" creationId="{4E2D079F-E9FA-4ADB-949C-C9141222B1FF}"/>
          </ac:picMkLst>
        </pc:picChg>
        <pc:picChg chg="add del mod">
          <ac:chgData name="Diane Stokes" userId="1769c1f6bbfc2fe6" providerId="LiveId" clId="{6F6080EB-658C-4F55-8E91-3A184B0A5C50}" dt="2020-11-01T23:09:12.086" v="10812"/>
          <ac:picMkLst>
            <pc:docMk/>
            <pc:sldMk cId="664167556" sldId="257"/>
            <ac:picMk id="5" creationId="{62F77B2A-5B19-4889-8413-18253747EFD4}"/>
          </ac:picMkLst>
        </pc:picChg>
        <pc:picChg chg="add mod">
          <ac:chgData name="Diane Stokes" userId="1769c1f6bbfc2fe6" providerId="LiveId" clId="{6F6080EB-658C-4F55-8E91-3A184B0A5C50}" dt="2020-11-01T23:09:34.323" v="10813"/>
          <ac:picMkLst>
            <pc:docMk/>
            <pc:sldMk cId="664167556" sldId="257"/>
            <ac:picMk id="6" creationId="{F6980AD0-5D5F-43F0-A3B0-4B894CB9ECC8}"/>
          </ac:picMkLst>
        </pc:picChg>
      </pc:sldChg>
      <pc:sldChg chg="addSp delSp modSp del mod">
        <pc:chgData name="Diane Stokes" userId="1769c1f6bbfc2fe6" providerId="LiveId" clId="{6F6080EB-658C-4F55-8E91-3A184B0A5C50}" dt="2020-10-04T21:08:43.250" v="1971" actId="47"/>
        <pc:sldMkLst>
          <pc:docMk/>
          <pc:sldMk cId="3802380985" sldId="258"/>
        </pc:sldMkLst>
        <pc:spChg chg="mod">
          <ac:chgData name="Diane Stokes" userId="1769c1f6bbfc2fe6" providerId="LiveId" clId="{6F6080EB-658C-4F55-8E91-3A184B0A5C50}" dt="2020-10-04T17:21:46.494" v="211" actId="2711"/>
          <ac:spMkLst>
            <pc:docMk/>
            <pc:sldMk cId="3802380985" sldId="258"/>
            <ac:spMk id="2" creationId="{C3A0DDD3-8C9E-42CD-A153-959056824F7A}"/>
          </ac:spMkLst>
        </pc:spChg>
        <pc:spChg chg="mod">
          <ac:chgData name="Diane Stokes" userId="1769c1f6bbfc2fe6" providerId="LiveId" clId="{6F6080EB-658C-4F55-8E91-3A184B0A5C50}" dt="2020-10-04T17:21:52.006" v="212" actId="14100"/>
          <ac:spMkLst>
            <pc:docMk/>
            <pc:sldMk cId="3802380985" sldId="258"/>
            <ac:spMk id="3" creationId="{E2C65E6E-880B-4F4F-90F0-B812C15922BF}"/>
          </ac:spMkLst>
        </pc:spChg>
        <pc:spChg chg="add del">
          <ac:chgData name="Diane Stokes" userId="1769c1f6bbfc2fe6" providerId="LiveId" clId="{6F6080EB-658C-4F55-8E91-3A184B0A5C50}" dt="2020-10-04T17:07:19.220" v="107" actId="22"/>
          <ac:spMkLst>
            <pc:docMk/>
            <pc:sldMk cId="3802380985" sldId="258"/>
            <ac:spMk id="5" creationId="{E8525E08-F5E7-4160-9CE8-A51F7EB4B9C8}"/>
          </ac:spMkLst>
        </pc:spChg>
      </pc:sldChg>
      <pc:sldChg chg="del">
        <pc:chgData name="Diane Stokes" userId="1769c1f6bbfc2fe6" providerId="LiveId" clId="{6F6080EB-658C-4F55-8E91-3A184B0A5C50}" dt="2020-10-04T17:04:41.527" v="76" actId="47"/>
        <pc:sldMkLst>
          <pc:docMk/>
          <pc:sldMk cId="590897820" sldId="259"/>
        </pc:sldMkLst>
      </pc:sldChg>
      <pc:sldChg chg="del">
        <pc:chgData name="Diane Stokes" userId="1769c1f6bbfc2fe6" providerId="LiveId" clId="{6F6080EB-658C-4F55-8E91-3A184B0A5C50}" dt="2020-10-04T17:04:52.405" v="80" actId="47"/>
        <pc:sldMkLst>
          <pc:docMk/>
          <pc:sldMk cId="59136937" sldId="260"/>
        </pc:sldMkLst>
      </pc:sldChg>
      <pc:sldChg chg="del">
        <pc:chgData name="Diane Stokes" userId="1769c1f6bbfc2fe6" providerId="LiveId" clId="{6F6080EB-658C-4F55-8E91-3A184B0A5C50}" dt="2020-10-04T17:04:53.678" v="82" actId="47"/>
        <pc:sldMkLst>
          <pc:docMk/>
          <pc:sldMk cId="1764788625" sldId="270"/>
        </pc:sldMkLst>
      </pc:sldChg>
      <pc:sldChg chg="del">
        <pc:chgData name="Diane Stokes" userId="1769c1f6bbfc2fe6" providerId="LiveId" clId="{6F6080EB-658C-4F55-8E91-3A184B0A5C50}" dt="2020-10-04T17:04:53.104" v="81" actId="47"/>
        <pc:sldMkLst>
          <pc:docMk/>
          <pc:sldMk cId="22381897" sldId="277"/>
        </pc:sldMkLst>
      </pc:sldChg>
      <pc:sldChg chg="del">
        <pc:chgData name="Diane Stokes" userId="1769c1f6bbfc2fe6" providerId="LiveId" clId="{6F6080EB-658C-4F55-8E91-3A184B0A5C50}" dt="2020-10-04T17:04:54.683" v="84" actId="47"/>
        <pc:sldMkLst>
          <pc:docMk/>
          <pc:sldMk cId="793300070" sldId="279"/>
        </pc:sldMkLst>
      </pc:sldChg>
      <pc:sldChg chg="del">
        <pc:chgData name="Diane Stokes" userId="1769c1f6bbfc2fe6" providerId="LiveId" clId="{6F6080EB-658C-4F55-8E91-3A184B0A5C50}" dt="2020-10-04T17:04:55.158" v="85" actId="47"/>
        <pc:sldMkLst>
          <pc:docMk/>
          <pc:sldMk cId="313822274" sldId="280"/>
        </pc:sldMkLst>
      </pc:sldChg>
      <pc:sldChg chg="del">
        <pc:chgData name="Diane Stokes" userId="1769c1f6bbfc2fe6" providerId="LiveId" clId="{6F6080EB-658C-4F55-8E91-3A184B0A5C50}" dt="2020-10-04T17:04:55.660" v="86" actId="47"/>
        <pc:sldMkLst>
          <pc:docMk/>
          <pc:sldMk cId="563147141" sldId="281"/>
        </pc:sldMkLst>
      </pc:sldChg>
      <pc:sldChg chg="del">
        <pc:chgData name="Diane Stokes" userId="1769c1f6bbfc2fe6" providerId="LiveId" clId="{6F6080EB-658C-4F55-8E91-3A184B0A5C50}" dt="2020-10-04T17:04:56.177" v="87" actId="47"/>
        <pc:sldMkLst>
          <pc:docMk/>
          <pc:sldMk cId="4115719574" sldId="282"/>
        </pc:sldMkLst>
      </pc:sldChg>
      <pc:sldChg chg="del">
        <pc:chgData name="Diane Stokes" userId="1769c1f6bbfc2fe6" providerId="LiveId" clId="{6F6080EB-658C-4F55-8E91-3A184B0A5C50}" dt="2020-10-04T17:04:56.745" v="88" actId="47"/>
        <pc:sldMkLst>
          <pc:docMk/>
          <pc:sldMk cId="516349083" sldId="283"/>
        </pc:sldMkLst>
      </pc:sldChg>
      <pc:sldChg chg="del">
        <pc:chgData name="Diane Stokes" userId="1769c1f6bbfc2fe6" providerId="LiveId" clId="{6F6080EB-658C-4F55-8E91-3A184B0A5C50}" dt="2020-10-04T17:04:57.888" v="90" actId="47"/>
        <pc:sldMkLst>
          <pc:docMk/>
          <pc:sldMk cId="1049814120" sldId="285"/>
        </pc:sldMkLst>
      </pc:sldChg>
      <pc:sldChg chg="del">
        <pc:chgData name="Diane Stokes" userId="1769c1f6bbfc2fe6" providerId="LiveId" clId="{6F6080EB-658C-4F55-8E91-3A184B0A5C50}" dt="2020-10-04T17:04:58.465" v="91" actId="47"/>
        <pc:sldMkLst>
          <pc:docMk/>
          <pc:sldMk cId="1504681730" sldId="286"/>
        </pc:sldMkLst>
      </pc:sldChg>
      <pc:sldChg chg="del">
        <pc:chgData name="Diane Stokes" userId="1769c1f6bbfc2fe6" providerId="LiveId" clId="{6F6080EB-658C-4F55-8E91-3A184B0A5C50}" dt="2020-10-04T17:04:59.050" v="92" actId="47"/>
        <pc:sldMkLst>
          <pc:docMk/>
          <pc:sldMk cId="2139405310" sldId="287"/>
        </pc:sldMkLst>
      </pc:sldChg>
      <pc:sldChg chg="del">
        <pc:chgData name="Diane Stokes" userId="1769c1f6bbfc2fe6" providerId="LiveId" clId="{6F6080EB-658C-4F55-8E91-3A184B0A5C50}" dt="2020-10-04T17:05:00.856" v="93" actId="47"/>
        <pc:sldMkLst>
          <pc:docMk/>
          <pc:sldMk cId="4290202269" sldId="288"/>
        </pc:sldMkLst>
      </pc:sldChg>
      <pc:sldChg chg="del">
        <pc:chgData name="Diane Stokes" userId="1769c1f6bbfc2fe6" providerId="LiveId" clId="{6F6080EB-658C-4F55-8E91-3A184B0A5C50}" dt="2020-10-04T17:04:57.309" v="89" actId="47"/>
        <pc:sldMkLst>
          <pc:docMk/>
          <pc:sldMk cId="1359490878" sldId="289"/>
        </pc:sldMkLst>
      </pc:sldChg>
      <pc:sldChg chg="del">
        <pc:chgData name="Diane Stokes" userId="1769c1f6bbfc2fe6" providerId="LiveId" clId="{6F6080EB-658C-4F55-8E91-3A184B0A5C50}" dt="2020-10-04T17:04:54.158" v="83" actId="47"/>
        <pc:sldMkLst>
          <pc:docMk/>
          <pc:sldMk cId="3433800363" sldId="290"/>
        </pc:sldMkLst>
      </pc:sldChg>
      <pc:sldChg chg="modSp add del mod ord">
        <pc:chgData name="Diane Stokes" userId="1769c1f6bbfc2fe6" providerId="LiveId" clId="{6F6080EB-658C-4F55-8E91-3A184B0A5C50}" dt="2020-10-04T17:03:32" v="72" actId="47"/>
        <pc:sldMkLst>
          <pc:docMk/>
          <pc:sldMk cId="3629285890" sldId="291"/>
        </pc:sldMkLst>
        <pc:spChg chg="mod">
          <ac:chgData name="Diane Stokes" userId="1769c1f6bbfc2fe6" providerId="LiveId" clId="{6F6080EB-658C-4F55-8E91-3A184B0A5C50}" dt="2020-10-04T17:03:09.848" v="66" actId="21"/>
          <ac:spMkLst>
            <pc:docMk/>
            <pc:sldMk cId="3629285890" sldId="291"/>
            <ac:spMk id="3074" creationId="{00000000-0000-0000-0000-000000000000}"/>
          </ac:spMkLst>
        </pc:spChg>
        <pc:spChg chg="mod">
          <ac:chgData name="Diane Stokes" userId="1769c1f6bbfc2fe6" providerId="LiveId" clId="{6F6080EB-658C-4F55-8E91-3A184B0A5C50}" dt="2020-10-04T17:03:23.478" v="70" actId="21"/>
          <ac:spMkLst>
            <pc:docMk/>
            <pc:sldMk cId="3629285890" sldId="291"/>
            <ac:spMk id="3075" creationId="{00000000-0000-0000-0000-000000000000}"/>
          </ac:spMkLst>
        </pc:spChg>
      </pc:sldChg>
      <pc:sldChg chg="modSp add del mod">
        <pc:chgData name="Diane Stokes" userId="1769c1f6bbfc2fe6" providerId="LiveId" clId="{6F6080EB-658C-4F55-8E91-3A184B0A5C50}" dt="2020-10-04T17:04:48.623" v="78" actId="47"/>
        <pc:sldMkLst>
          <pc:docMk/>
          <pc:sldMk cId="3798500589" sldId="292"/>
        </pc:sldMkLst>
        <pc:spChg chg="mod">
          <ac:chgData name="Diane Stokes" userId="1769c1f6bbfc2fe6" providerId="LiveId" clId="{6F6080EB-658C-4F55-8E91-3A184B0A5C50}" dt="2020-10-04T17:04:31.038" v="75" actId="27636"/>
          <ac:spMkLst>
            <pc:docMk/>
            <pc:sldMk cId="3798500589" sldId="292"/>
            <ac:spMk id="3" creationId="{92EDAF6A-6D31-4523-8FA8-B7BC565435B5}"/>
          </ac:spMkLst>
        </pc:spChg>
      </pc:sldChg>
      <pc:sldChg chg="modSp add del mod">
        <pc:chgData name="Diane Stokes" userId="1769c1f6bbfc2fe6" providerId="LiveId" clId="{6F6080EB-658C-4F55-8E91-3A184B0A5C50}" dt="2020-10-04T17:09:24.046" v="120" actId="47"/>
        <pc:sldMkLst>
          <pc:docMk/>
          <pc:sldMk cId="780514858" sldId="294"/>
        </pc:sldMkLst>
        <pc:spChg chg="mod">
          <ac:chgData name="Diane Stokes" userId="1769c1f6bbfc2fe6" providerId="LiveId" clId="{6F6080EB-658C-4F55-8E91-3A184B0A5C50}" dt="2020-10-04T17:09:08.907" v="117" actId="21"/>
          <ac:spMkLst>
            <pc:docMk/>
            <pc:sldMk cId="780514858" sldId="294"/>
            <ac:spMk id="2" creationId="{801CF94E-1D12-44A8-A8EA-2996CD59E0B1}"/>
          </ac:spMkLst>
        </pc:spChg>
        <pc:spChg chg="mod">
          <ac:chgData name="Diane Stokes" userId="1769c1f6bbfc2fe6" providerId="LiveId" clId="{6F6080EB-658C-4F55-8E91-3A184B0A5C50}" dt="2020-10-04T17:08:58.041" v="115" actId="27636"/>
          <ac:spMkLst>
            <pc:docMk/>
            <pc:sldMk cId="780514858" sldId="294"/>
            <ac:spMk id="3" creationId="{F7A690B7-D4D9-46EB-8916-B94C71D06941}"/>
          </ac:spMkLst>
        </pc:spChg>
      </pc:sldChg>
      <pc:sldChg chg="addSp delSp modSp add mod ord modTransition modAnim modNotesTx">
        <pc:chgData name="Diane Stokes" userId="1769c1f6bbfc2fe6" providerId="LiveId" clId="{6F6080EB-658C-4F55-8E91-3A184B0A5C50}" dt="2020-11-01T23:10:13.813" v="10814"/>
        <pc:sldMkLst>
          <pc:docMk/>
          <pc:sldMk cId="1192225594" sldId="295"/>
        </pc:sldMkLst>
        <pc:spChg chg="mod">
          <ac:chgData name="Diane Stokes" userId="1769c1f6bbfc2fe6" providerId="LiveId" clId="{6F6080EB-658C-4F55-8E91-3A184B0A5C50}" dt="2020-10-04T21:10:37.718" v="2032" actId="207"/>
          <ac:spMkLst>
            <pc:docMk/>
            <pc:sldMk cId="1192225594" sldId="295"/>
            <ac:spMk id="2" creationId="{C3A0DDD3-8C9E-42CD-A153-959056824F7A}"/>
          </ac:spMkLst>
        </pc:spChg>
        <pc:spChg chg="mod">
          <ac:chgData name="Diane Stokes" userId="1769c1f6bbfc2fe6" providerId="LiveId" clId="{6F6080EB-658C-4F55-8E91-3A184B0A5C50}" dt="2020-10-05T08:27:27.736" v="3687" actId="20577"/>
          <ac:spMkLst>
            <pc:docMk/>
            <pc:sldMk cId="1192225594" sldId="295"/>
            <ac:spMk id="3" creationId="{E2C65E6E-880B-4F4F-90F0-B812C15922BF}"/>
          </ac:spMkLst>
        </pc:spChg>
        <pc:picChg chg="add del mod">
          <ac:chgData name="Diane Stokes" userId="1769c1f6bbfc2fe6" providerId="LiveId" clId="{6F6080EB-658C-4F55-8E91-3A184B0A5C50}" dt="2020-11-01T23:04:27.009" v="10803"/>
          <ac:picMkLst>
            <pc:docMk/>
            <pc:sldMk cId="1192225594" sldId="295"/>
            <ac:picMk id="4" creationId="{480BF2BE-CF0C-4C02-A696-348FCB36F859}"/>
          </ac:picMkLst>
        </pc:picChg>
        <pc:picChg chg="add del mod">
          <ac:chgData name="Diane Stokes" userId="1769c1f6bbfc2fe6" providerId="LiveId" clId="{6F6080EB-658C-4F55-8E91-3A184B0A5C50}" dt="2020-11-01T23:04:50.566" v="10805"/>
          <ac:picMkLst>
            <pc:docMk/>
            <pc:sldMk cId="1192225594" sldId="295"/>
            <ac:picMk id="5" creationId="{834A20B3-6D55-4310-9818-311C94A2E6D6}"/>
          </ac:picMkLst>
        </pc:picChg>
        <pc:picChg chg="add del mod">
          <ac:chgData name="Diane Stokes" userId="1769c1f6bbfc2fe6" providerId="LiveId" clId="{6F6080EB-658C-4F55-8E91-3A184B0A5C50}" dt="2020-11-01T23:05:25.440" v="10807"/>
          <ac:picMkLst>
            <pc:docMk/>
            <pc:sldMk cId="1192225594" sldId="295"/>
            <ac:picMk id="6" creationId="{E881E2E1-C1D4-4B0C-8007-FA04399B45E8}"/>
          </ac:picMkLst>
        </pc:picChg>
        <pc:picChg chg="add del mod">
          <ac:chgData name="Diane Stokes" userId="1769c1f6bbfc2fe6" providerId="LiveId" clId="{6F6080EB-658C-4F55-8E91-3A184B0A5C50}" dt="2020-11-01T23:06:48.965" v="10809"/>
          <ac:picMkLst>
            <pc:docMk/>
            <pc:sldMk cId="1192225594" sldId="295"/>
            <ac:picMk id="7" creationId="{1307A1F0-8E57-40B4-93BD-764032DB0CC6}"/>
          </ac:picMkLst>
        </pc:picChg>
        <pc:picChg chg="add mod">
          <ac:chgData name="Diane Stokes" userId="1769c1f6bbfc2fe6" providerId="LiveId" clId="{6F6080EB-658C-4F55-8E91-3A184B0A5C50}" dt="2020-11-01T23:10:13.813" v="10814"/>
          <ac:picMkLst>
            <pc:docMk/>
            <pc:sldMk cId="1192225594" sldId="295"/>
            <ac:picMk id="8" creationId="{83A603A2-5734-4CD4-9268-43D966CD7428}"/>
          </ac:picMkLst>
        </pc:picChg>
        <pc:inkChg chg="add del">
          <ac:chgData name="Diane Stokes" userId="1769c1f6bbfc2fe6" providerId="LiveId" clId="{6F6080EB-658C-4F55-8E91-3A184B0A5C50}" dt="2020-10-04T19:54:30.048" v="1397" actId="9405"/>
          <ac:inkMkLst>
            <pc:docMk/>
            <pc:sldMk cId="1192225594" sldId="295"/>
            <ac:inkMk id="4" creationId="{F5579551-AE8F-4A30-BDA0-78257059BB48}"/>
          </ac:inkMkLst>
        </pc:inkChg>
      </pc:sldChg>
      <pc:sldChg chg="add del">
        <pc:chgData name="Diane Stokes" userId="1769c1f6bbfc2fe6" providerId="LiveId" clId="{6F6080EB-658C-4F55-8E91-3A184B0A5C50}" dt="2020-10-04T17:04:50.249" v="79" actId="47"/>
        <pc:sldMkLst>
          <pc:docMk/>
          <pc:sldMk cId="2712919318" sldId="295"/>
        </pc:sldMkLst>
      </pc:sldChg>
      <pc:sldChg chg="new del">
        <pc:chgData name="Diane Stokes" userId="1769c1f6bbfc2fe6" providerId="LiveId" clId="{6F6080EB-658C-4F55-8E91-3A184B0A5C50}" dt="2020-10-04T17:06:07.074" v="97" actId="47"/>
        <pc:sldMkLst>
          <pc:docMk/>
          <pc:sldMk cId="3122687125" sldId="295"/>
        </pc:sldMkLst>
      </pc:sldChg>
      <pc:sldChg chg="addSp delSp new del mod">
        <pc:chgData name="Diane Stokes" userId="1769c1f6bbfc2fe6" providerId="LiveId" clId="{6F6080EB-658C-4F55-8E91-3A184B0A5C50}" dt="2020-10-04T17:07:11.387" v="105" actId="47"/>
        <pc:sldMkLst>
          <pc:docMk/>
          <pc:sldMk cId="1083618711" sldId="296"/>
        </pc:sldMkLst>
        <pc:spChg chg="add del">
          <ac:chgData name="Diane Stokes" userId="1769c1f6bbfc2fe6" providerId="LiveId" clId="{6F6080EB-658C-4F55-8E91-3A184B0A5C50}" dt="2020-10-04T17:06:27.815" v="101" actId="22"/>
          <ac:spMkLst>
            <pc:docMk/>
            <pc:sldMk cId="1083618711" sldId="296"/>
            <ac:spMk id="5" creationId="{F2A88546-9C35-4E3D-9279-11BD942429FB}"/>
          </ac:spMkLst>
        </pc:spChg>
        <pc:spChg chg="add del">
          <ac:chgData name="Diane Stokes" userId="1769c1f6bbfc2fe6" providerId="LiveId" clId="{6F6080EB-658C-4F55-8E91-3A184B0A5C50}" dt="2020-10-04T17:07:07.234" v="104" actId="22"/>
          <ac:spMkLst>
            <pc:docMk/>
            <pc:sldMk cId="1083618711" sldId="296"/>
            <ac:spMk id="7" creationId="{EEEB6246-2B2C-4B50-86C7-7B39C5A6C14F}"/>
          </ac:spMkLst>
        </pc:spChg>
      </pc:sldChg>
      <pc:sldChg chg="addSp delSp modSp add mod modTransition modAnim modNotesTx">
        <pc:chgData name="Diane Stokes" userId="1769c1f6bbfc2fe6" providerId="LiveId" clId="{6F6080EB-658C-4F55-8E91-3A184B0A5C50}" dt="2020-11-01T23:24:17.282" v="10840"/>
        <pc:sldMkLst>
          <pc:docMk/>
          <pc:sldMk cId="1564707793" sldId="296"/>
        </pc:sldMkLst>
        <pc:spChg chg="mod">
          <ac:chgData name="Diane Stokes" userId="1769c1f6bbfc2fe6" providerId="LiveId" clId="{6F6080EB-658C-4F55-8E91-3A184B0A5C50}" dt="2020-10-04T21:12:17.048" v="2080" actId="207"/>
          <ac:spMkLst>
            <pc:docMk/>
            <pc:sldMk cId="1564707793" sldId="296"/>
            <ac:spMk id="2" creationId="{C3A0DDD3-8C9E-42CD-A153-959056824F7A}"/>
          </ac:spMkLst>
        </pc:spChg>
        <pc:spChg chg="mod">
          <ac:chgData name="Diane Stokes" userId="1769c1f6bbfc2fe6" providerId="LiveId" clId="{6F6080EB-658C-4F55-8E91-3A184B0A5C50}" dt="2020-10-04T22:52:20.861" v="3511" actId="20577"/>
          <ac:spMkLst>
            <pc:docMk/>
            <pc:sldMk cId="1564707793" sldId="296"/>
            <ac:spMk id="3" creationId="{E2C65E6E-880B-4F4F-90F0-B812C15922BF}"/>
          </ac:spMkLst>
        </pc:spChg>
        <pc:picChg chg="add del mod">
          <ac:chgData name="Diane Stokes" userId="1769c1f6bbfc2fe6" providerId="LiveId" clId="{6F6080EB-658C-4F55-8E91-3A184B0A5C50}" dt="2020-11-01T23:08:41.505" v="10811"/>
          <ac:picMkLst>
            <pc:docMk/>
            <pc:sldMk cId="1564707793" sldId="296"/>
            <ac:picMk id="4" creationId="{BC777104-8817-460D-AB21-F8F14B253E75}"/>
          </ac:picMkLst>
        </pc:picChg>
        <pc:picChg chg="add del mod">
          <ac:chgData name="Diane Stokes" userId="1769c1f6bbfc2fe6" providerId="LiveId" clId="{6F6080EB-658C-4F55-8E91-3A184B0A5C50}" dt="2020-11-01T23:11:24.056" v="10816"/>
          <ac:picMkLst>
            <pc:docMk/>
            <pc:sldMk cId="1564707793" sldId="296"/>
            <ac:picMk id="5" creationId="{70DC4A6B-AC40-4162-8CC6-95F637B4FD58}"/>
          </ac:picMkLst>
        </pc:picChg>
        <pc:picChg chg="add del mod">
          <ac:chgData name="Diane Stokes" userId="1769c1f6bbfc2fe6" providerId="LiveId" clId="{6F6080EB-658C-4F55-8E91-3A184B0A5C50}" dt="2020-11-01T23:11:28.274" v="10817"/>
          <ac:picMkLst>
            <pc:docMk/>
            <pc:sldMk cId="1564707793" sldId="296"/>
            <ac:picMk id="6" creationId="{B4B76FC4-37BC-4921-8697-F798959BC452}"/>
          </ac:picMkLst>
        </pc:picChg>
        <pc:picChg chg="add del mod">
          <ac:chgData name="Diane Stokes" userId="1769c1f6bbfc2fe6" providerId="LiveId" clId="{6F6080EB-658C-4F55-8E91-3A184B0A5C50}" dt="2020-11-01T23:12:01.142" v="10819"/>
          <ac:picMkLst>
            <pc:docMk/>
            <pc:sldMk cId="1564707793" sldId="296"/>
            <ac:picMk id="7" creationId="{B2E12DE4-EDCF-483F-975B-D73BF82D9515}"/>
          </ac:picMkLst>
        </pc:picChg>
        <pc:picChg chg="add del mod">
          <ac:chgData name="Diane Stokes" userId="1769c1f6bbfc2fe6" providerId="LiveId" clId="{6F6080EB-658C-4F55-8E91-3A184B0A5C50}" dt="2020-11-01T23:12:55.364" v="10821"/>
          <ac:picMkLst>
            <pc:docMk/>
            <pc:sldMk cId="1564707793" sldId="296"/>
            <ac:picMk id="8" creationId="{71FD0B0A-52E4-4494-8662-7045588BC354}"/>
          </ac:picMkLst>
        </pc:picChg>
        <pc:picChg chg="add del mod">
          <ac:chgData name="Diane Stokes" userId="1769c1f6bbfc2fe6" providerId="LiveId" clId="{6F6080EB-658C-4F55-8E91-3A184B0A5C50}" dt="2020-11-01T23:12:58.371" v="10822"/>
          <ac:picMkLst>
            <pc:docMk/>
            <pc:sldMk cId="1564707793" sldId="296"/>
            <ac:picMk id="9" creationId="{91C1CB04-513F-47D8-B542-096B594A4306}"/>
          </ac:picMkLst>
        </pc:picChg>
        <pc:picChg chg="add del mod">
          <ac:chgData name="Diane Stokes" userId="1769c1f6bbfc2fe6" providerId="LiveId" clId="{6F6080EB-658C-4F55-8E91-3A184B0A5C50}" dt="2020-11-01T23:16:38.117" v="10826"/>
          <ac:picMkLst>
            <pc:docMk/>
            <pc:sldMk cId="1564707793" sldId="296"/>
            <ac:picMk id="10" creationId="{F2E32F9A-615C-4D90-A143-A63F0C4A6EA6}"/>
          </ac:picMkLst>
        </pc:picChg>
        <pc:picChg chg="add del mod">
          <ac:chgData name="Diane Stokes" userId="1769c1f6bbfc2fe6" providerId="LiveId" clId="{6F6080EB-658C-4F55-8E91-3A184B0A5C50}" dt="2020-11-01T23:18:28.723" v="10828"/>
          <ac:picMkLst>
            <pc:docMk/>
            <pc:sldMk cId="1564707793" sldId="296"/>
            <ac:picMk id="11" creationId="{35722E34-8E50-4D46-BCFD-8D7C31ACDC56}"/>
          </ac:picMkLst>
        </pc:picChg>
        <pc:picChg chg="add del mod">
          <ac:chgData name="Diane Stokes" userId="1769c1f6bbfc2fe6" providerId="LiveId" clId="{6F6080EB-658C-4F55-8E91-3A184B0A5C50}" dt="2020-11-01T23:18:36.123" v="10829"/>
          <ac:picMkLst>
            <pc:docMk/>
            <pc:sldMk cId="1564707793" sldId="296"/>
            <ac:picMk id="12" creationId="{1FCBC566-1AAD-4922-9CF1-E1DCCD4E1C71}"/>
          </ac:picMkLst>
        </pc:picChg>
        <pc:picChg chg="add del mod">
          <ac:chgData name="Diane Stokes" userId="1769c1f6bbfc2fe6" providerId="LiveId" clId="{6F6080EB-658C-4F55-8E91-3A184B0A5C50}" dt="2020-11-01T23:19:40.923" v="10831"/>
          <ac:picMkLst>
            <pc:docMk/>
            <pc:sldMk cId="1564707793" sldId="296"/>
            <ac:picMk id="13" creationId="{72EA24C5-9006-4FC4-A52C-3A7D15720DF7}"/>
          </ac:picMkLst>
        </pc:picChg>
        <pc:picChg chg="add del mod">
          <ac:chgData name="Diane Stokes" userId="1769c1f6bbfc2fe6" providerId="LiveId" clId="{6F6080EB-658C-4F55-8E91-3A184B0A5C50}" dt="2020-11-01T23:20:17.164" v="10832"/>
          <ac:picMkLst>
            <pc:docMk/>
            <pc:sldMk cId="1564707793" sldId="296"/>
            <ac:picMk id="14" creationId="{7862FAFB-33FB-4A33-B08B-8B42208FD963}"/>
          </ac:picMkLst>
        </pc:picChg>
        <pc:picChg chg="add del mod">
          <ac:chgData name="Diane Stokes" userId="1769c1f6bbfc2fe6" providerId="LiveId" clId="{6F6080EB-658C-4F55-8E91-3A184B0A5C50}" dt="2020-11-01T23:20:36.278" v="10834"/>
          <ac:picMkLst>
            <pc:docMk/>
            <pc:sldMk cId="1564707793" sldId="296"/>
            <ac:picMk id="15" creationId="{644B76C6-9DB8-4924-BC75-F91DBDBE56DD}"/>
          </ac:picMkLst>
        </pc:picChg>
        <pc:picChg chg="add del mod">
          <ac:chgData name="Diane Stokes" userId="1769c1f6bbfc2fe6" providerId="LiveId" clId="{6F6080EB-658C-4F55-8E91-3A184B0A5C50}" dt="2020-11-01T23:22:38.519" v="10836"/>
          <ac:picMkLst>
            <pc:docMk/>
            <pc:sldMk cId="1564707793" sldId="296"/>
            <ac:picMk id="16" creationId="{B8C9EB42-C742-46F4-8ABC-F6B35FD8CC67}"/>
          </ac:picMkLst>
        </pc:picChg>
        <pc:picChg chg="add del mod">
          <ac:chgData name="Diane Stokes" userId="1769c1f6bbfc2fe6" providerId="LiveId" clId="{6F6080EB-658C-4F55-8E91-3A184B0A5C50}" dt="2020-11-01T23:22:50.490" v="10837"/>
          <ac:picMkLst>
            <pc:docMk/>
            <pc:sldMk cId="1564707793" sldId="296"/>
            <ac:picMk id="17" creationId="{B5DFE7CF-3386-40AA-88DA-F22DEBD43F25}"/>
          </ac:picMkLst>
        </pc:picChg>
        <pc:picChg chg="add del mod">
          <ac:chgData name="Diane Stokes" userId="1769c1f6bbfc2fe6" providerId="LiveId" clId="{6F6080EB-658C-4F55-8E91-3A184B0A5C50}" dt="2020-11-01T23:23:52.482" v="10839"/>
          <ac:picMkLst>
            <pc:docMk/>
            <pc:sldMk cId="1564707793" sldId="296"/>
            <ac:picMk id="18" creationId="{5EA7BED4-8C08-4BBD-97AA-4115CDB4C105}"/>
          </ac:picMkLst>
        </pc:picChg>
        <pc:picChg chg="add mod">
          <ac:chgData name="Diane Stokes" userId="1769c1f6bbfc2fe6" providerId="LiveId" clId="{6F6080EB-658C-4F55-8E91-3A184B0A5C50}" dt="2020-11-01T23:24:17.282" v="10840"/>
          <ac:picMkLst>
            <pc:docMk/>
            <pc:sldMk cId="1564707793" sldId="296"/>
            <ac:picMk id="19" creationId="{1CAF296D-0EC8-478E-A862-02B68DBE823C}"/>
          </ac:picMkLst>
        </pc:picChg>
      </pc:sldChg>
      <pc:sldChg chg="addSp delSp modSp add mod modTransition modAnim modNotesTx">
        <pc:chgData name="Diane Stokes" userId="1769c1f6bbfc2fe6" providerId="LiveId" clId="{6F6080EB-658C-4F55-8E91-3A184B0A5C50}" dt="2020-11-01T23:42:35.112" v="10874"/>
        <pc:sldMkLst>
          <pc:docMk/>
          <pc:sldMk cId="711503533" sldId="297"/>
        </pc:sldMkLst>
        <pc:spChg chg="mod">
          <ac:chgData name="Diane Stokes" userId="1769c1f6bbfc2fe6" providerId="LiveId" clId="{6F6080EB-658C-4F55-8E91-3A184B0A5C50}" dt="2020-10-04T21:52:55.766" v="2432" actId="207"/>
          <ac:spMkLst>
            <pc:docMk/>
            <pc:sldMk cId="711503533" sldId="297"/>
            <ac:spMk id="2" creationId="{C3A0DDD3-8C9E-42CD-A153-959056824F7A}"/>
          </ac:spMkLst>
        </pc:spChg>
        <pc:spChg chg="mod">
          <ac:chgData name="Diane Stokes" userId="1769c1f6bbfc2fe6" providerId="LiveId" clId="{6F6080EB-658C-4F55-8E91-3A184B0A5C50}" dt="2020-11-01T22:28:26.802" v="10795" actId="20577"/>
          <ac:spMkLst>
            <pc:docMk/>
            <pc:sldMk cId="711503533" sldId="297"/>
            <ac:spMk id="3" creationId="{E2C65E6E-880B-4F4F-90F0-B812C15922BF}"/>
          </ac:spMkLst>
        </pc:spChg>
        <pc:spChg chg="add del mod">
          <ac:chgData name="Diane Stokes" userId="1769c1f6bbfc2fe6" providerId="LiveId" clId="{6F6080EB-658C-4F55-8E91-3A184B0A5C50}" dt="2020-11-01T22:28:33.393" v="10796" actId="478"/>
          <ac:spMkLst>
            <pc:docMk/>
            <pc:sldMk cId="711503533" sldId="297"/>
            <ac:spMk id="5" creationId="{A565E2E5-82DC-4CAA-AE34-9F5340A7B5DC}"/>
          </ac:spMkLst>
        </pc:spChg>
        <pc:picChg chg="add del mod">
          <ac:chgData name="Diane Stokes" userId="1769c1f6bbfc2fe6" providerId="LiveId" clId="{6F6080EB-658C-4F55-8E91-3A184B0A5C50}" dt="2020-11-01T23:37:46.215" v="10869"/>
          <ac:picMkLst>
            <pc:docMk/>
            <pc:sldMk cId="711503533" sldId="297"/>
            <ac:picMk id="4" creationId="{F2AF5243-0183-4DF2-9E72-CC6287AD0B7B}"/>
          </ac:picMkLst>
        </pc:picChg>
        <pc:picChg chg="add del mod">
          <ac:chgData name="Diane Stokes" userId="1769c1f6bbfc2fe6" providerId="LiveId" clId="{6F6080EB-658C-4F55-8E91-3A184B0A5C50}" dt="2020-11-01T23:40:01.105" v="10872"/>
          <ac:picMkLst>
            <pc:docMk/>
            <pc:sldMk cId="711503533" sldId="297"/>
            <ac:picMk id="5" creationId="{E17DFF1E-1425-4D73-89E6-60CACDF9E68B}"/>
          </ac:picMkLst>
        </pc:picChg>
        <pc:picChg chg="add mod">
          <ac:chgData name="Diane Stokes" userId="1769c1f6bbfc2fe6" providerId="LiveId" clId="{6F6080EB-658C-4F55-8E91-3A184B0A5C50}" dt="2020-11-01T23:42:35.112" v="10874"/>
          <ac:picMkLst>
            <pc:docMk/>
            <pc:sldMk cId="711503533" sldId="297"/>
            <ac:picMk id="6" creationId="{550203C7-6E47-4633-A0EE-8EF4425F9833}"/>
          </ac:picMkLst>
        </pc:picChg>
      </pc:sldChg>
      <pc:sldChg chg="addSp delSp modSp add del">
        <pc:chgData name="Diane Stokes" userId="1769c1f6bbfc2fe6" providerId="LiveId" clId="{6F6080EB-658C-4F55-8E91-3A184B0A5C50}" dt="2020-10-04T17:30:51.202" v="683" actId="47"/>
        <pc:sldMkLst>
          <pc:docMk/>
          <pc:sldMk cId="3337962069" sldId="298"/>
        </pc:sldMkLst>
        <pc:spChg chg="add del mod">
          <ac:chgData name="Diane Stokes" userId="1769c1f6bbfc2fe6" providerId="LiveId" clId="{6F6080EB-658C-4F55-8E91-3A184B0A5C50}" dt="2020-10-04T17:28:13.628" v="286"/>
          <ac:spMkLst>
            <pc:docMk/>
            <pc:sldMk cId="3337962069" sldId="298"/>
            <ac:spMk id="4" creationId="{7BB981F5-5CF3-4E7A-9C0B-981D998189C1}"/>
          </ac:spMkLst>
        </pc:spChg>
        <pc:spChg chg="add del mod">
          <ac:chgData name="Diane Stokes" userId="1769c1f6bbfc2fe6" providerId="LiveId" clId="{6F6080EB-658C-4F55-8E91-3A184B0A5C50}" dt="2020-10-04T17:28:35.484" v="288"/>
          <ac:spMkLst>
            <pc:docMk/>
            <pc:sldMk cId="3337962069" sldId="298"/>
            <ac:spMk id="5" creationId="{297D8464-1C04-48B2-94E5-82F94C4F720D}"/>
          </ac:spMkLst>
        </pc:spChg>
      </pc:sldChg>
      <pc:sldChg chg="addSp delSp modSp add mod ord modTransition modAnim modNotesTx">
        <pc:chgData name="Diane Stokes" userId="1769c1f6bbfc2fe6" providerId="LiveId" clId="{6F6080EB-658C-4F55-8E91-3A184B0A5C50}" dt="2020-11-01T23:27:04.872" v="10845"/>
        <pc:sldMkLst>
          <pc:docMk/>
          <pc:sldMk cId="2146768449" sldId="299"/>
        </pc:sldMkLst>
        <pc:spChg chg="mod">
          <ac:chgData name="Diane Stokes" userId="1769c1f6bbfc2fe6" providerId="LiveId" clId="{6F6080EB-658C-4F55-8E91-3A184B0A5C50}" dt="2020-10-04T21:15:29.841" v="2208" actId="20577"/>
          <ac:spMkLst>
            <pc:docMk/>
            <pc:sldMk cId="2146768449" sldId="299"/>
            <ac:spMk id="2" creationId="{C3A0DDD3-8C9E-42CD-A153-959056824F7A}"/>
          </ac:spMkLst>
        </pc:spChg>
        <pc:spChg chg="del mod">
          <ac:chgData name="Diane Stokes" userId="1769c1f6bbfc2fe6" providerId="LiveId" clId="{6F6080EB-658C-4F55-8E91-3A184B0A5C50}" dt="2020-10-04T17:12:27.760" v="138"/>
          <ac:spMkLst>
            <pc:docMk/>
            <pc:sldMk cId="2146768449" sldId="299"/>
            <ac:spMk id="3" creationId="{E2C65E6E-880B-4F4F-90F0-B812C15922BF}"/>
          </ac:spMkLst>
        </pc:spChg>
        <pc:spChg chg="add mod">
          <ac:chgData name="Diane Stokes" userId="1769c1f6bbfc2fe6" providerId="LiveId" clId="{6F6080EB-658C-4F55-8E91-3A184B0A5C50}" dt="2020-10-05T08:28:41.977" v="3688" actId="113"/>
          <ac:spMkLst>
            <pc:docMk/>
            <pc:sldMk cId="2146768449" sldId="299"/>
            <ac:spMk id="4" creationId="{FD1CC9D9-805D-4476-BD3B-7F7ABD12071F}"/>
          </ac:spMkLst>
        </pc:spChg>
        <pc:spChg chg="add del">
          <ac:chgData name="Diane Stokes" userId="1769c1f6bbfc2fe6" providerId="LiveId" clId="{6F6080EB-658C-4F55-8E91-3A184B0A5C50}" dt="2020-10-04T17:13:22.401" v="143" actId="22"/>
          <ac:spMkLst>
            <pc:docMk/>
            <pc:sldMk cId="2146768449" sldId="299"/>
            <ac:spMk id="6" creationId="{2A3D3868-897E-45CC-A6B3-563BF647F99D}"/>
          </ac:spMkLst>
        </pc:spChg>
        <pc:spChg chg="add del mod">
          <ac:chgData name="Diane Stokes" userId="1769c1f6bbfc2fe6" providerId="LiveId" clId="{6F6080EB-658C-4F55-8E91-3A184B0A5C50}" dt="2020-10-04T17:14:12.323" v="177"/>
          <ac:spMkLst>
            <pc:docMk/>
            <pc:sldMk cId="2146768449" sldId="299"/>
            <ac:spMk id="7" creationId="{BA71E51E-2027-4DA0-AD67-8A2662E36ED9}"/>
          </ac:spMkLst>
        </pc:spChg>
        <pc:spChg chg="add del mod">
          <ac:chgData name="Diane Stokes" userId="1769c1f6bbfc2fe6" providerId="LiveId" clId="{6F6080EB-658C-4F55-8E91-3A184B0A5C50}" dt="2020-10-04T21:17:00.705" v="2227" actId="478"/>
          <ac:spMkLst>
            <pc:docMk/>
            <pc:sldMk cId="2146768449" sldId="299"/>
            <ac:spMk id="8" creationId="{5B9BE6AF-FFDC-4399-B4EA-ECFB757E2E85}"/>
          </ac:spMkLst>
        </pc:spChg>
        <pc:picChg chg="add del mod">
          <ac:chgData name="Diane Stokes" userId="1769c1f6bbfc2fe6" providerId="LiveId" clId="{6F6080EB-658C-4F55-8E91-3A184B0A5C50}" dt="2020-11-01T23:25:57.498" v="10842"/>
          <ac:picMkLst>
            <pc:docMk/>
            <pc:sldMk cId="2146768449" sldId="299"/>
            <ac:picMk id="3" creationId="{1BB6060A-280F-4FBF-BD77-E4C68578C125}"/>
          </ac:picMkLst>
        </pc:picChg>
        <pc:picChg chg="add del mod">
          <ac:chgData name="Diane Stokes" userId="1769c1f6bbfc2fe6" providerId="LiveId" clId="{6F6080EB-658C-4F55-8E91-3A184B0A5C50}" dt="2020-11-01T23:26:39.204" v="10844"/>
          <ac:picMkLst>
            <pc:docMk/>
            <pc:sldMk cId="2146768449" sldId="299"/>
            <ac:picMk id="5" creationId="{DE711768-51A9-45CC-A12A-CF3730B9B7EE}"/>
          </ac:picMkLst>
        </pc:picChg>
        <pc:picChg chg="add mod">
          <ac:chgData name="Diane Stokes" userId="1769c1f6bbfc2fe6" providerId="LiveId" clId="{6F6080EB-658C-4F55-8E91-3A184B0A5C50}" dt="2020-11-01T23:27:04.872" v="10845"/>
          <ac:picMkLst>
            <pc:docMk/>
            <pc:sldMk cId="2146768449" sldId="299"/>
            <ac:picMk id="6" creationId="{479E3904-B01A-4867-9A18-5EB82023159A}"/>
          </ac:picMkLst>
        </pc:picChg>
      </pc:sldChg>
      <pc:sldChg chg="addSp delSp modSp add mod modTransition modAnim modNotesTx">
        <pc:chgData name="Diane Stokes" userId="1769c1f6bbfc2fe6" providerId="LiveId" clId="{6F6080EB-658C-4F55-8E91-3A184B0A5C50}" dt="2020-11-01T23:30:56.781" v="10853"/>
        <pc:sldMkLst>
          <pc:docMk/>
          <pc:sldMk cId="3271987390" sldId="300"/>
        </pc:sldMkLst>
        <pc:spChg chg="mod">
          <ac:chgData name="Diane Stokes" userId="1769c1f6bbfc2fe6" providerId="LiveId" clId="{6F6080EB-658C-4F55-8E91-3A184B0A5C50}" dt="2020-10-04T21:50:15.685" v="2361" actId="20577"/>
          <ac:spMkLst>
            <pc:docMk/>
            <pc:sldMk cId="3271987390" sldId="300"/>
            <ac:spMk id="2" creationId="{C3A0DDD3-8C9E-42CD-A153-959056824F7A}"/>
          </ac:spMkLst>
        </pc:spChg>
        <pc:spChg chg="mod">
          <ac:chgData name="Diane Stokes" userId="1769c1f6bbfc2fe6" providerId="LiveId" clId="{6F6080EB-658C-4F55-8E91-3A184B0A5C50}" dt="2020-10-04T22:53:28.261" v="3517" actId="5793"/>
          <ac:spMkLst>
            <pc:docMk/>
            <pc:sldMk cId="3271987390" sldId="300"/>
            <ac:spMk id="3" creationId="{E2C65E6E-880B-4F4F-90F0-B812C15922BF}"/>
          </ac:spMkLst>
        </pc:spChg>
        <pc:picChg chg="add del mod">
          <ac:chgData name="Diane Stokes" userId="1769c1f6bbfc2fe6" providerId="LiveId" clId="{6F6080EB-658C-4F55-8E91-3A184B0A5C50}" dt="2020-11-01T23:29:03.932" v="10848"/>
          <ac:picMkLst>
            <pc:docMk/>
            <pc:sldMk cId="3271987390" sldId="300"/>
            <ac:picMk id="4" creationId="{70FBA12B-D96E-48D8-8A41-505E16852D17}"/>
          </ac:picMkLst>
        </pc:picChg>
        <pc:picChg chg="add del mod">
          <ac:chgData name="Diane Stokes" userId="1769c1f6bbfc2fe6" providerId="LiveId" clId="{6F6080EB-658C-4F55-8E91-3A184B0A5C50}" dt="2020-11-01T23:30:06.868" v="10850"/>
          <ac:picMkLst>
            <pc:docMk/>
            <pc:sldMk cId="3271987390" sldId="300"/>
            <ac:picMk id="5" creationId="{F4267069-6FC5-4500-9E67-6C3A0B20AE0E}"/>
          </ac:picMkLst>
        </pc:picChg>
        <pc:picChg chg="add del mod">
          <ac:chgData name="Diane Stokes" userId="1769c1f6bbfc2fe6" providerId="LiveId" clId="{6F6080EB-658C-4F55-8E91-3A184B0A5C50}" dt="2020-11-01T23:30:38.325" v="10852"/>
          <ac:picMkLst>
            <pc:docMk/>
            <pc:sldMk cId="3271987390" sldId="300"/>
            <ac:picMk id="6" creationId="{72096698-8E4B-4A70-93AD-9753368D65D1}"/>
          </ac:picMkLst>
        </pc:picChg>
        <pc:picChg chg="add mod">
          <ac:chgData name="Diane Stokes" userId="1769c1f6bbfc2fe6" providerId="LiveId" clId="{6F6080EB-658C-4F55-8E91-3A184B0A5C50}" dt="2020-11-01T23:30:56.781" v="10853"/>
          <ac:picMkLst>
            <pc:docMk/>
            <pc:sldMk cId="3271987390" sldId="300"/>
            <ac:picMk id="7" creationId="{84E0A065-15EA-4976-BB4D-8A1B0695908C}"/>
          </ac:picMkLst>
        </pc:picChg>
      </pc:sldChg>
      <pc:sldChg chg="addSp delSp modSp add mod modTransition modAnim modNotesTx">
        <pc:chgData name="Diane Stokes" userId="1769c1f6bbfc2fe6" providerId="LiveId" clId="{6F6080EB-658C-4F55-8E91-3A184B0A5C50}" dt="2020-11-01T23:40:45.244" v="10873"/>
        <pc:sldMkLst>
          <pc:docMk/>
          <pc:sldMk cId="3509341904" sldId="301"/>
        </pc:sldMkLst>
        <pc:spChg chg="mod">
          <ac:chgData name="Diane Stokes" userId="1769c1f6bbfc2fe6" providerId="LiveId" clId="{6F6080EB-658C-4F55-8E91-3A184B0A5C50}" dt="2020-10-04T22:53:08.461" v="3513" actId="207"/>
          <ac:spMkLst>
            <pc:docMk/>
            <pc:sldMk cId="3509341904" sldId="301"/>
            <ac:spMk id="2" creationId="{C3A0DDD3-8C9E-42CD-A153-959056824F7A}"/>
          </ac:spMkLst>
        </pc:spChg>
        <pc:spChg chg="mod">
          <ac:chgData name="Diane Stokes" userId="1769c1f6bbfc2fe6" providerId="LiveId" clId="{6F6080EB-658C-4F55-8E91-3A184B0A5C50}" dt="2020-10-04T22:53:17.092" v="3514" actId="2711"/>
          <ac:spMkLst>
            <pc:docMk/>
            <pc:sldMk cId="3509341904" sldId="301"/>
            <ac:spMk id="3" creationId="{E2C65E6E-880B-4F4F-90F0-B812C15922BF}"/>
          </ac:spMkLst>
        </pc:spChg>
        <pc:spChg chg="add del">
          <ac:chgData name="Diane Stokes" userId="1769c1f6bbfc2fe6" providerId="LiveId" clId="{6F6080EB-658C-4F55-8E91-3A184B0A5C50}" dt="2020-10-04T17:26:01.993" v="254" actId="22"/>
          <ac:spMkLst>
            <pc:docMk/>
            <pc:sldMk cId="3509341904" sldId="301"/>
            <ac:spMk id="5" creationId="{57C341C0-2CAC-4FE0-9999-70817D9391E0}"/>
          </ac:spMkLst>
        </pc:spChg>
        <pc:picChg chg="add del mod">
          <ac:chgData name="Diane Stokes" userId="1769c1f6bbfc2fe6" providerId="LiveId" clId="{6F6080EB-658C-4F55-8E91-3A184B0A5C50}" dt="2020-11-01T23:31:55.755" v="10855"/>
          <ac:picMkLst>
            <pc:docMk/>
            <pc:sldMk cId="3509341904" sldId="301"/>
            <ac:picMk id="4" creationId="{2E762626-AB5B-4127-841E-E340F396B92E}"/>
          </ac:picMkLst>
        </pc:picChg>
        <pc:picChg chg="add del mod">
          <ac:chgData name="Diane Stokes" userId="1769c1f6bbfc2fe6" providerId="LiveId" clId="{6F6080EB-658C-4F55-8E91-3A184B0A5C50}" dt="2020-11-01T23:32:41.445" v="10857"/>
          <ac:picMkLst>
            <pc:docMk/>
            <pc:sldMk cId="3509341904" sldId="301"/>
            <ac:picMk id="5" creationId="{5A3045B6-EDCF-4CBA-BFD4-4B1166A204C0}"/>
          </ac:picMkLst>
        </pc:picChg>
        <pc:picChg chg="add del mod">
          <ac:chgData name="Diane Stokes" userId="1769c1f6bbfc2fe6" providerId="LiveId" clId="{6F6080EB-658C-4F55-8E91-3A184B0A5C50}" dt="2020-11-01T23:33:38.303" v="10859"/>
          <ac:picMkLst>
            <pc:docMk/>
            <pc:sldMk cId="3509341904" sldId="301"/>
            <ac:picMk id="6" creationId="{0FB006AC-74E7-4B5A-99A9-F22110079488}"/>
          </ac:picMkLst>
        </pc:picChg>
        <pc:picChg chg="add del mod">
          <ac:chgData name="Diane Stokes" userId="1769c1f6bbfc2fe6" providerId="LiveId" clId="{6F6080EB-658C-4F55-8E91-3A184B0A5C50}" dt="2020-11-01T23:34:13.581" v="10861"/>
          <ac:picMkLst>
            <pc:docMk/>
            <pc:sldMk cId="3509341904" sldId="301"/>
            <ac:picMk id="7" creationId="{226A1644-7C8D-4DFC-ACE2-6218B1F05D49}"/>
          </ac:picMkLst>
        </pc:picChg>
        <pc:picChg chg="add del mod">
          <ac:chgData name="Diane Stokes" userId="1769c1f6bbfc2fe6" providerId="LiveId" clId="{6F6080EB-658C-4F55-8E91-3A184B0A5C50}" dt="2020-11-01T23:34:48.537" v="10863"/>
          <ac:picMkLst>
            <pc:docMk/>
            <pc:sldMk cId="3509341904" sldId="301"/>
            <ac:picMk id="8" creationId="{24D8E5E7-7441-464D-9F10-EC98CC7AABC2}"/>
          </ac:picMkLst>
        </pc:picChg>
        <pc:picChg chg="add del mod">
          <ac:chgData name="Diane Stokes" userId="1769c1f6bbfc2fe6" providerId="LiveId" clId="{6F6080EB-658C-4F55-8E91-3A184B0A5C50}" dt="2020-11-01T23:34:51.479" v="10864"/>
          <ac:picMkLst>
            <pc:docMk/>
            <pc:sldMk cId="3509341904" sldId="301"/>
            <ac:picMk id="9" creationId="{C4EC0548-E25D-4D0B-989E-3763FBA3321B}"/>
          </ac:picMkLst>
        </pc:picChg>
        <pc:picChg chg="add del mod">
          <ac:chgData name="Diane Stokes" userId="1769c1f6bbfc2fe6" providerId="LiveId" clId="{6F6080EB-658C-4F55-8E91-3A184B0A5C50}" dt="2020-11-01T23:35:25.090" v="10866"/>
          <ac:picMkLst>
            <pc:docMk/>
            <pc:sldMk cId="3509341904" sldId="301"/>
            <ac:picMk id="10" creationId="{F85397CF-3947-4456-8C31-5F79DDD237A7}"/>
          </ac:picMkLst>
        </pc:picChg>
        <pc:picChg chg="add del mod">
          <ac:chgData name="Diane Stokes" userId="1769c1f6bbfc2fe6" providerId="LiveId" clId="{6F6080EB-658C-4F55-8E91-3A184B0A5C50}" dt="2020-11-01T23:39:18.901" v="10871"/>
          <ac:picMkLst>
            <pc:docMk/>
            <pc:sldMk cId="3509341904" sldId="301"/>
            <ac:picMk id="11" creationId="{F7DB37D0-7D99-449B-BEC9-F16483BADAD9}"/>
          </ac:picMkLst>
        </pc:picChg>
        <pc:picChg chg="add mod">
          <ac:chgData name="Diane Stokes" userId="1769c1f6bbfc2fe6" providerId="LiveId" clId="{6F6080EB-658C-4F55-8E91-3A184B0A5C50}" dt="2020-11-01T23:40:45.244" v="10873"/>
          <ac:picMkLst>
            <pc:docMk/>
            <pc:sldMk cId="3509341904" sldId="301"/>
            <ac:picMk id="12" creationId="{D5A7AE4A-D3AE-478F-8928-F4AB20755B5D}"/>
          </ac:picMkLst>
        </pc:picChg>
      </pc:sldChg>
      <pc:sldChg chg="addSp modSp add del mod modNotesTx">
        <pc:chgData name="Diane Stokes" userId="1769c1f6bbfc2fe6" providerId="LiveId" clId="{6F6080EB-658C-4F55-8E91-3A184B0A5C50}" dt="2020-11-01T23:44:28.890" v="10876"/>
        <pc:sldMkLst>
          <pc:docMk/>
          <pc:sldMk cId="537403955" sldId="302"/>
        </pc:sldMkLst>
        <pc:spChg chg="mod">
          <ac:chgData name="Diane Stokes" userId="1769c1f6bbfc2fe6" providerId="LiveId" clId="{6F6080EB-658C-4F55-8E91-3A184B0A5C50}" dt="2020-10-04T21:55:34.375" v="2459" actId="207"/>
          <ac:spMkLst>
            <pc:docMk/>
            <pc:sldMk cId="537403955" sldId="302"/>
            <ac:spMk id="2" creationId="{C3A0DDD3-8C9E-42CD-A153-959056824F7A}"/>
          </ac:spMkLst>
        </pc:spChg>
        <pc:spChg chg="mod">
          <ac:chgData name="Diane Stokes" userId="1769c1f6bbfc2fe6" providerId="LiveId" clId="{6F6080EB-658C-4F55-8E91-3A184B0A5C50}" dt="2020-10-04T21:55:45.844" v="2461" actId="1076"/>
          <ac:spMkLst>
            <pc:docMk/>
            <pc:sldMk cId="537403955" sldId="302"/>
            <ac:spMk id="3" creationId="{E2C65E6E-880B-4F4F-90F0-B812C15922BF}"/>
          </ac:spMkLst>
        </pc:spChg>
        <pc:spChg chg="add mod">
          <ac:chgData name="Diane Stokes" userId="1769c1f6bbfc2fe6" providerId="LiveId" clId="{6F6080EB-658C-4F55-8E91-3A184B0A5C50}" dt="2020-10-04T17:29:54.114" v="661"/>
          <ac:spMkLst>
            <pc:docMk/>
            <pc:sldMk cId="537403955" sldId="302"/>
            <ac:spMk id="4" creationId="{CC189DC0-3DC9-45D3-87F7-9ADE0FE0A5C2}"/>
          </ac:spMkLst>
        </pc:spChg>
        <pc:picChg chg="add mod">
          <ac:chgData name="Diane Stokes" userId="1769c1f6bbfc2fe6" providerId="LiveId" clId="{6F6080EB-658C-4F55-8E91-3A184B0A5C50}" dt="2020-11-01T23:44:28.890" v="10876"/>
          <ac:picMkLst>
            <pc:docMk/>
            <pc:sldMk cId="537403955" sldId="302"/>
            <ac:picMk id="5" creationId="{B9E180DB-DE10-4597-9ECE-07807D5CCB89}"/>
          </ac:picMkLst>
        </pc:picChg>
      </pc:sldChg>
      <pc:sldChg chg="modSp add del mod">
        <pc:chgData name="Diane Stokes" userId="1769c1f6bbfc2fe6" providerId="LiveId" clId="{6F6080EB-658C-4F55-8E91-3A184B0A5C50}" dt="2020-10-04T17:17:41.790" v="209" actId="47"/>
        <pc:sldMkLst>
          <pc:docMk/>
          <pc:sldMk cId="2712919318" sldId="302"/>
        </pc:sldMkLst>
        <pc:spChg chg="mod">
          <ac:chgData name="Diane Stokes" userId="1769c1f6bbfc2fe6" providerId="LiveId" clId="{6F6080EB-658C-4F55-8E91-3A184B0A5C50}" dt="2020-10-04T17:11:19.953" v="132" actId="27636"/>
          <ac:spMkLst>
            <pc:docMk/>
            <pc:sldMk cId="2712919318" sldId="302"/>
            <ac:spMk id="4" creationId="{342DF247-29DA-42D7-929B-FA1DEBB0BE4A}"/>
          </ac:spMkLst>
        </pc:spChg>
        <pc:spChg chg="mod">
          <ac:chgData name="Diane Stokes" userId="1769c1f6bbfc2fe6" providerId="LiveId" clId="{6F6080EB-658C-4F55-8E91-3A184B0A5C50}" dt="2020-10-04T17:14:19.408" v="179" actId="27636"/>
          <ac:spMkLst>
            <pc:docMk/>
            <pc:sldMk cId="2712919318" sldId="302"/>
            <ac:spMk id="6" creationId="{089871FA-EA4D-4553-8C8D-1CC1DB1A3281}"/>
          </ac:spMkLst>
        </pc:spChg>
        <pc:spChg chg="mod">
          <ac:chgData name="Diane Stokes" userId="1769c1f6bbfc2fe6" providerId="LiveId" clId="{6F6080EB-658C-4F55-8E91-3A184B0A5C50}" dt="2020-10-04T17:15:00.338" v="187" actId="21"/>
          <ac:spMkLst>
            <pc:docMk/>
            <pc:sldMk cId="2712919318" sldId="302"/>
            <ac:spMk id="7" creationId="{E1178AAF-279B-4463-B019-433EBE967010}"/>
          </ac:spMkLst>
        </pc:spChg>
        <pc:spChg chg="mod">
          <ac:chgData name="Diane Stokes" userId="1769c1f6bbfc2fe6" providerId="LiveId" clId="{6F6080EB-658C-4F55-8E91-3A184B0A5C50}" dt="2020-10-04T17:14:19.413" v="180" actId="27636"/>
          <ac:spMkLst>
            <pc:docMk/>
            <pc:sldMk cId="2712919318" sldId="302"/>
            <ac:spMk id="8" creationId="{D8BFE975-88B9-48CE-AEC9-9CFDCDF89260}"/>
          </ac:spMkLst>
        </pc:spChg>
      </pc:sldChg>
      <pc:sldChg chg="addSp modSp add mod">
        <pc:chgData name="Diane Stokes" userId="1769c1f6bbfc2fe6" providerId="LiveId" clId="{6F6080EB-658C-4F55-8E91-3A184B0A5C50}" dt="2020-11-01T23:46:07.294" v="10879"/>
        <pc:sldMkLst>
          <pc:docMk/>
          <pc:sldMk cId="667042083" sldId="303"/>
        </pc:sldMkLst>
        <pc:spChg chg="mod">
          <ac:chgData name="Diane Stokes" userId="1769c1f6bbfc2fe6" providerId="LiveId" clId="{6F6080EB-658C-4F55-8E91-3A184B0A5C50}" dt="2020-10-04T22:57:54.540" v="3604" actId="2711"/>
          <ac:spMkLst>
            <pc:docMk/>
            <pc:sldMk cId="667042083" sldId="303"/>
            <ac:spMk id="2" creationId="{C3A0DDD3-8C9E-42CD-A153-959056824F7A}"/>
          </ac:spMkLst>
        </pc:spChg>
        <pc:spChg chg="mod">
          <ac:chgData name="Diane Stokes" userId="1769c1f6bbfc2fe6" providerId="LiveId" clId="{6F6080EB-658C-4F55-8E91-3A184B0A5C50}" dt="2020-10-04T21:56:45.650" v="2468" actId="2711"/>
          <ac:spMkLst>
            <pc:docMk/>
            <pc:sldMk cId="667042083" sldId="303"/>
            <ac:spMk id="3" creationId="{E2C65E6E-880B-4F4F-90F0-B812C15922BF}"/>
          </ac:spMkLst>
        </pc:spChg>
        <pc:spChg chg="mod">
          <ac:chgData name="Diane Stokes" userId="1769c1f6bbfc2fe6" providerId="LiveId" clId="{6F6080EB-658C-4F55-8E91-3A184B0A5C50}" dt="2020-10-04T17:32:54.275" v="701" actId="27636"/>
          <ac:spMkLst>
            <pc:docMk/>
            <pc:sldMk cId="667042083" sldId="303"/>
            <ac:spMk id="4" creationId="{CC189DC0-3DC9-45D3-87F7-9ADE0FE0A5C2}"/>
          </ac:spMkLst>
        </pc:spChg>
        <pc:picChg chg="add mod">
          <ac:chgData name="Diane Stokes" userId="1769c1f6bbfc2fe6" providerId="LiveId" clId="{6F6080EB-658C-4F55-8E91-3A184B0A5C50}" dt="2020-11-01T23:46:07.294" v="10879"/>
          <ac:picMkLst>
            <pc:docMk/>
            <pc:sldMk cId="667042083" sldId="303"/>
            <ac:picMk id="5" creationId="{CED41219-EB64-4C19-A57A-A045B29A32ED}"/>
          </ac:picMkLst>
        </pc:picChg>
      </pc:sldChg>
      <pc:sldChg chg="add del">
        <pc:chgData name="Diane Stokes" userId="1769c1f6bbfc2fe6" providerId="LiveId" clId="{6F6080EB-658C-4F55-8E91-3A184B0A5C50}" dt="2020-10-04T17:30:43.278" v="682" actId="2696"/>
        <pc:sldMkLst>
          <pc:docMk/>
          <pc:sldMk cId="190505815" sldId="304"/>
        </pc:sldMkLst>
      </pc:sldChg>
      <pc:sldChg chg="addSp delSp modSp add mod">
        <pc:chgData name="Diane Stokes" userId="1769c1f6bbfc2fe6" providerId="LiveId" clId="{6F6080EB-658C-4F55-8E91-3A184B0A5C50}" dt="2020-11-01T23:46:44.097" v="10880"/>
        <pc:sldMkLst>
          <pc:docMk/>
          <pc:sldMk cId="430667438" sldId="304"/>
        </pc:sldMkLst>
        <pc:spChg chg="mod">
          <ac:chgData name="Diane Stokes" userId="1769c1f6bbfc2fe6" providerId="LiveId" clId="{6F6080EB-658C-4F55-8E91-3A184B0A5C50}" dt="2020-10-04T22:58:10.258" v="3605" actId="2711"/>
          <ac:spMkLst>
            <pc:docMk/>
            <pc:sldMk cId="430667438" sldId="304"/>
            <ac:spMk id="2" creationId="{C3A0DDD3-8C9E-42CD-A153-959056824F7A}"/>
          </ac:spMkLst>
        </pc:spChg>
        <pc:spChg chg="mod">
          <ac:chgData name="Diane Stokes" userId="1769c1f6bbfc2fe6" providerId="LiveId" clId="{6F6080EB-658C-4F55-8E91-3A184B0A5C50}" dt="2020-10-04T18:49:02.532" v="752" actId="14100"/>
          <ac:spMkLst>
            <pc:docMk/>
            <pc:sldMk cId="430667438" sldId="304"/>
            <ac:spMk id="3" creationId="{E2C65E6E-880B-4F4F-90F0-B812C15922BF}"/>
          </ac:spMkLst>
        </pc:spChg>
        <pc:spChg chg="mod">
          <ac:chgData name="Diane Stokes" userId="1769c1f6bbfc2fe6" providerId="LiveId" clId="{6F6080EB-658C-4F55-8E91-3A184B0A5C50}" dt="2020-10-04T21:59:56.235" v="2549" actId="14100"/>
          <ac:spMkLst>
            <pc:docMk/>
            <pc:sldMk cId="430667438" sldId="304"/>
            <ac:spMk id="4" creationId="{CC189DC0-3DC9-45D3-87F7-9ADE0FE0A5C2}"/>
          </ac:spMkLst>
        </pc:spChg>
        <pc:spChg chg="add del mod">
          <ac:chgData name="Diane Stokes" userId="1769c1f6bbfc2fe6" providerId="LiveId" clId="{6F6080EB-658C-4F55-8E91-3A184B0A5C50}" dt="2020-10-04T21:58:00.518" v="2477" actId="478"/>
          <ac:spMkLst>
            <pc:docMk/>
            <pc:sldMk cId="430667438" sldId="304"/>
            <ac:spMk id="6" creationId="{2B46091E-08BA-42ED-93DF-7C8EE12D7AB1}"/>
          </ac:spMkLst>
        </pc:spChg>
        <pc:spChg chg="add mod">
          <ac:chgData name="Diane Stokes" userId="1769c1f6bbfc2fe6" providerId="LiveId" clId="{6F6080EB-658C-4F55-8E91-3A184B0A5C50}" dt="2020-10-04T22:03:36.330" v="2721" actId="20577"/>
          <ac:spMkLst>
            <pc:docMk/>
            <pc:sldMk cId="430667438" sldId="304"/>
            <ac:spMk id="8" creationId="{470C192B-357F-4336-A794-3F05401C5219}"/>
          </ac:spMkLst>
        </pc:spChg>
        <pc:spChg chg="add mod">
          <ac:chgData name="Diane Stokes" userId="1769c1f6bbfc2fe6" providerId="LiveId" clId="{6F6080EB-658C-4F55-8E91-3A184B0A5C50}" dt="2020-10-04T21:59:22.374" v="2510" actId="1076"/>
          <ac:spMkLst>
            <pc:docMk/>
            <pc:sldMk cId="430667438" sldId="304"/>
            <ac:spMk id="10" creationId="{1931A771-36D9-4D0F-8133-2CEF0FF36D2A}"/>
          </ac:spMkLst>
        </pc:spChg>
        <pc:picChg chg="add mod">
          <ac:chgData name="Diane Stokes" userId="1769c1f6bbfc2fe6" providerId="LiveId" clId="{6F6080EB-658C-4F55-8E91-3A184B0A5C50}" dt="2020-11-01T23:46:44.097" v="10880"/>
          <ac:picMkLst>
            <pc:docMk/>
            <pc:sldMk cId="430667438" sldId="304"/>
            <ac:picMk id="5" creationId="{79EB31AC-F77F-411E-928F-F9911EDDD757}"/>
          </ac:picMkLst>
        </pc:picChg>
      </pc:sldChg>
      <pc:sldChg chg="addSp delSp modSp add mod modTransition modAnim modNotesTx">
        <pc:chgData name="Diane Stokes" userId="1769c1f6bbfc2fe6" providerId="LiveId" clId="{6F6080EB-658C-4F55-8E91-3A184B0A5C50}" dt="2020-11-01T23:52:33.300" v="10893"/>
        <pc:sldMkLst>
          <pc:docMk/>
          <pc:sldMk cId="431206266" sldId="305"/>
        </pc:sldMkLst>
        <pc:spChg chg="mod">
          <ac:chgData name="Diane Stokes" userId="1769c1f6bbfc2fe6" providerId="LiveId" clId="{6F6080EB-658C-4F55-8E91-3A184B0A5C50}" dt="2020-10-05T08:32:56.478" v="3700" actId="313"/>
          <ac:spMkLst>
            <pc:docMk/>
            <pc:sldMk cId="431206266" sldId="305"/>
            <ac:spMk id="2" creationId="{C3A0DDD3-8C9E-42CD-A153-959056824F7A}"/>
          </ac:spMkLst>
        </pc:spChg>
        <pc:spChg chg="mod">
          <ac:chgData name="Diane Stokes" userId="1769c1f6bbfc2fe6" providerId="LiveId" clId="{6F6080EB-658C-4F55-8E91-3A184B0A5C50}" dt="2020-10-04T17:32:26.302" v="694" actId="27636"/>
          <ac:spMkLst>
            <pc:docMk/>
            <pc:sldMk cId="431206266" sldId="305"/>
            <ac:spMk id="4" creationId="{CC189DC0-3DC9-45D3-87F7-9ADE0FE0A5C2}"/>
          </ac:spMkLst>
        </pc:spChg>
        <pc:spChg chg="add del">
          <ac:chgData name="Diane Stokes" userId="1769c1f6bbfc2fe6" providerId="LiveId" clId="{6F6080EB-658C-4F55-8E91-3A184B0A5C50}" dt="2020-10-04T18:51:39.310" v="824" actId="22"/>
          <ac:spMkLst>
            <pc:docMk/>
            <pc:sldMk cId="431206266" sldId="305"/>
            <ac:spMk id="6" creationId="{28317622-0E70-4D00-BAA9-333052318735}"/>
          </ac:spMkLst>
        </pc:spChg>
        <pc:spChg chg="add del">
          <ac:chgData name="Diane Stokes" userId="1769c1f6bbfc2fe6" providerId="LiveId" clId="{6F6080EB-658C-4F55-8E91-3A184B0A5C50}" dt="2020-10-04T18:51:45.109" v="826" actId="22"/>
          <ac:spMkLst>
            <pc:docMk/>
            <pc:sldMk cId="431206266" sldId="305"/>
            <ac:spMk id="8" creationId="{3FA27109-2663-492C-9405-B71258AAC1FD}"/>
          </ac:spMkLst>
        </pc:spChg>
        <pc:spChg chg="add mod">
          <ac:chgData name="Diane Stokes" userId="1769c1f6bbfc2fe6" providerId="LiveId" clId="{6F6080EB-658C-4F55-8E91-3A184B0A5C50}" dt="2020-10-04T22:03:12.207" v="2713" actId="255"/>
          <ac:spMkLst>
            <pc:docMk/>
            <pc:sldMk cId="431206266" sldId="305"/>
            <ac:spMk id="10" creationId="{5F2B50F0-EFFF-48F8-BC64-24EA4C281C6A}"/>
          </ac:spMkLst>
        </pc:spChg>
        <pc:picChg chg="add del mod">
          <ac:chgData name="Diane Stokes" userId="1769c1f6bbfc2fe6" providerId="LiveId" clId="{6F6080EB-658C-4F55-8E91-3A184B0A5C50}" dt="2020-11-01T23:15:03.732" v="10824"/>
          <ac:picMkLst>
            <pc:docMk/>
            <pc:sldMk cId="431206266" sldId="305"/>
            <ac:picMk id="5" creationId="{4C258B4A-A885-441F-BD09-67B4E822F9DC}"/>
          </ac:picMkLst>
        </pc:picChg>
        <pc:picChg chg="add del mod">
          <ac:chgData name="Diane Stokes" userId="1769c1f6bbfc2fe6" providerId="LiveId" clId="{6F6080EB-658C-4F55-8E91-3A184B0A5C50}" dt="2020-11-01T23:47:54.273" v="10882"/>
          <ac:picMkLst>
            <pc:docMk/>
            <pc:sldMk cId="431206266" sldId="305"/>
            <ac:picMk id="6" creationId="{F17430E0-3318-4D86-A766-F8C0A3322CC2}"/>
          </ac:picMkLst>
        </pc:picChg>
        <pc:picChg chg="add del mod">
          <ac:chgData name="Diane Stokes" userId="1769c1f6bbfc2fe6" providerId="LiveId" clId="{6F6080EB-658C-4F55-8E91-3A184B0A5C50}" dt="2020-11-01T23:48:20.208" v="10884"/>
          <ac:picMkLst>
            <pc:docMk/>
            <pc:sldMk cId="431206266" sldId="305"/>
            <ac:picMk id="7" creationId="{98AADCCA-5714-40F4-B1D8-9BD9EF8DB558}"/>
          </ac:picMkLst>
        </pc:picChg>
        <pc:picChg chg="add del mod">
          <ac:chgData name="Diane Stokes" userId="1769c1f6bbfc2fe6" providerId="LiveId" clId="{6F6080EB-658C-4F55-8E91-3A184B0A5C50}" dt="2020-11-01T23:49:06.047" v="10886"/>
          <ac:picMkLst>
            <pc:docMk/>
            <pc:sldMk cId="431206266" sldId="305"/>
            <ac:picMk id="8" creationId="{BE2F1221-3BB2-4F8C-A7A2-B9EC42A504D8}"/>
          </ac:picMkLst>
        </pc:picChg>
        <pc:picChg chg="add del mod">
          <ac:chgData name="Diane Stokes" userId="1769c1f6bbfc2fe6" providerId="LiveId" clId="{6F6080EB-658C-4F55-8E91-3A184B0A5C50}" dt="2020-11-01T23:49:55.594" v="10888"/>
          <ac:picMkLst>
            <pc:docMk/>
            <pc:sldMk cId="431206266" sldId="305"/>
            <ac:picMk id="9" creationId="{C76D97D2-3694-4EEB-8930-C4673D239F4C}"/>
          </ac:picMkLst>
        </pc:picChg>
        <pc:picChg chg="add del mod">
          <ac:chgData name="Diane Stokes" userId="1769c1f6bbfc2fe6" providerId="LiveId" clId="{6F6080EB-658C-4F55-8E91-3A184B0A5C50}" dt="2020-11-01T23:51:26.992" v="10890"/>
          <ac:picMkLst>
            <pc:docMk/>
            <pc:sldMk cId="431206266" sldId="305"/>
            <ac:picMk id="11" creationId="{9D031BF1-5106-4042-9A1B-C6061DE81D51}"/>
          </ac:picMkLst>
        </pc:picChg>
        <pc:picChg chg="add del mod">
          <ac:chgData name="Diane Stokes" userId="1769c1f6bbfc2fe6" providerId="LiveId" clId="{6F6080EB-658C-4F55-8E91-3A184B0A5C50}" dt="2020-11-01T23:51:52.025" v="10892"/>
          <ac:picMkLst>
            <pc:docMk/>
            <pc:sldMk cId="431206266" sldId="305"/>
            <ac:picMk id="12" creationId="{B0ED88C0-6B71-41C1-AFFB-29FA26A00432}"/>
          </ac:picMkLst>
        </pc:picChg>
        <pc:picChg chg="add mod">
          <ac:chgData name="Diane Stokes" userId="1769c1f6bbfc2fe6" providerId="LiveId" clId="{6F6080EB-658C-4F55-8E91-3A184B0A5C50}" dt="2020-11-01T23:52:33.300" v="10893"/>
          <ac:picMkLst>
            <pc:docMk/>
            <pc:sldMk cId="431206266" sldId="305"/>
            <ac:picMk id="13" creationId="{F0277265-A28B-4A97-8387-C4EE4EB8579F}"/>
          </ac:picMkLst>
        </pc:picChg>
      </pc:sldChg>
      <pc:sldChg chg="addSp delSp modSp add mod ord modNotesTx">
        <pc:chgData name="Diane Stokes" userId="1769c1f6bbfc2fe6" providerId="LiveId" clId="{6F6080EB-658C-4F55-8E91-3A184B0A5C50}" dt="2020-11-01T23:53:38.706" v="10894"/>
        <pc:sldMkLst>
          <pc:docMk/>
          <pc:sldMk cId="3576024734" sldId="306"/>
        </pc:sldMkLst>
        <pc:spChg chg="mod">
          <ac:chgData name="Diane Stokes" userId="1769c1f6bbfc2fe6" providerId="LiveId" clId="{6F6080EB-658C-4F55-8E91-3A184B0A5C50}" dt="2020-10-04T22:03:56.786" v="2723" actId="2711"/>
          <ac:spMkLst>
            <pc:docMk/>
            <pc:sldMk cId="3576024734" sldId="306"/>
            <ac:spMk id="2" creationId="{C3A0DDD3-8C9E-42CD-A153-959056824F7A}"/>
          </ac:spMkLst>
        </pc:spChg>
        <pc:spChg chg="mod">
          <ac:chgData name="Diane Stokes" userId="1769c1f6bbfc2fe6" providerId="LiveId" clId="{6F6080EB-658C-4F55-8E91-3A184B0A5C50}" dt="2020-10-04T18:54:18.776" v="878" actId="20577"/>
          <ac:spMkLst>
            <pc:docMk/>
            <pc:sldMk cId="3576024734" sldId="306"/>
            <ac:spMk id="4" creationId="{CC189DC0-3DC9-45D3-87F7-9ADE0FE0A5C2}"/>
          </ac:spMkLst>
        </pc:spChg>
        <pc:spChg chg="add del mod">
          <ac:chgData name="Diane Stokes" userId="1769c1f6bbfc2fe6" providerId="LiveId" clId="{6F6080EB-658C-4F55-8E91-3A184B0A5C50}" dt="2020-10-04T18:55:03.247" v="889" actId="22"/>
          <ac:spMkLst>
            <pc:docMk/>
            <pc:sldMk cId="3576024734" sldId="306"/>
            <ac:spMk id="6" creationId="{C69AE2AF-23B9-49CE-8F86-BF1583C8B881}"/>
          </ac:spMkLst>
        </pc:spChg>
        <pc:spChg chg="add mod">
          <ac:chgData name="Diane Stokes" userId="1769c1f6bbfc2fe6" providerId="LiveId" clId="{6F6080EB-658C-4F55-8E91-3A184B0A5C50}" dt="2020-10-09T13:34:21.293" v="3737" actId="20577"/>
          <ac:spMkLst>
            <pc:docMk/>
            <pc:sldMk cId="3576024734" sldId="306"/>
            <ac:spMk id="8" creationId="{1F2EFA7E-B070-4B9C-AA2F-090513E24BA4}"/>
          </ac:spMkLst>
        </pc:spChg>
        <pc:picChg chg="add mod">
          <ac:chgData name="Diane Stokes" userId="1769c1f6bbfc2fe6" providerId="LiveId" clId="{6F6080EB-658C-4F55-8E91-3A184B0A5C50}" dt="2020-11-01T23:53:38.706" v="10894"/>
          <ac:picMkLst>
            <pc:docMk/>
            <pc:sldMk cId="3576024734" sldId="306"/>
            <ac:picMk id="5" creationId="{F902CED5-4001-43E7-B55E-A8314A1745DF}"/>
          </ac:picMkLst>
        </pc:picChg>
      </pc:sldChg>
      <pc:sldChg chg="modSp add del mod ord">
        <pc:chgData name="Diane Stokes" userId="1769c1f6bbfc2fe6" providerId="LiveId" clId="{6F6080EB-658C-4F55-8E91-3A184B0A5C50}" dt="2020-10-04T18:53:55.520" v="873" actId="47"/>
        <pc:sldMkLst>
          <pc:docMk/>
          <pc:sldMk cId="3932377534" sldId="306"/>
        </pc:sldMkLst>
        <pc:spChg chg="mod">
          <ac:chgData name="Diane Stokes" userId="1769c1f6bbfc2fe6" providerId="LiveId" clId="{6F6080EB-658C-4F55-8E91-3A184B0A5C50}" dt="2020-10-04T18:53:47.060" v="872" actId="20577"/>
          <ac:spMkLst>
            <pc:docMk/>
            <pc:sldMk cId="3932377534" sldId="306"/>
            <ac:spMk id="2" creationId="{C3A0DDD3-8C9E-42CD-A153-959056824F7A}"/>
          </ac:spMkLst>
        </pc:spChg>
        <pc:spChg chg="mod">
          <ac:chgData name="Diane Stokes" userId="1769c1f6bbfc2fe6" providerId="LiveId" clId="{6F6080EB-658C-4F55-8E91-3A184B0A5C50}" dt="2020-10-04T18:53:43.295" v="871" actId="20577"/>
          <ac:spMkLst>
            <pc:docMk/>
            <pc:sldMk cId="3932377534" sldId="306"/>
            <ac:spMk id="3" creationId="{E2C65E6E-880B-4F4F-90F0-B812C15922BF}"/>
          </ac:spMkLst>
        </pc:spChg>
      </pc:sldChg>
      <pc:sldChg chg="addSp delSp modSp add mod modTransition modAnim modNotesTx">
        <pc:chgData name="Diane Stokes" userId="1769c1f6bbfc2fe6" providerId="LiveId" clId="{6F6080EB-658C-4F55-8E91-3A184B0A5C50}" dt="2020-11-01T23:55:20.701" v="10897"/>
        <pc:sldMkLst>
          <pc:docMk/>
          <pc:sldMk cId="586896779" sldId="307"/>
        </pc:sldMkLst>
        <pc:spChg chg="mod">
          <ac:chgData name="Diane Stokes" userId="1769c1f6bbfc2fe6" providerId="LiveId" clId="{6F6080EB-658C-4F55-8E91-3A184B0A5C50}" dt="2020-10-04T22:04:59.076" v="2738" actId="20577"/>
          <ac:spMkLst>
            <pc:docMk/>
            <pc:sldMk cId="586896779" sldId="307"/>
            <ac:spMk id="2" creationId="{C3A0DDD3-8C9E-42CD-A153-959056824F7A}"/>
          </ac:spMkLst>
        </pc:spChg>
        <pc:spChg chg="mod">
          <ac:chgData name="Diane Stokes" userId="1769c1f6bbfc2fe6" providerId="LiveId" clId="{6F6080EB-658C-4F55-8E91-3A184B0A5C50}" dt="2020-10-05T08:33:30.523" v="3702" actId="20577"/>
          <ac:spMkLst>
            <pc:docMk/>
            <pc:sldMk cId="586896779" sldId="307"/>
            <ac:spMk id="3" creationId="{E2C65E6E-880B-4F4F-90F0-B812C15922BF}"/>
          </ac:spMkLst>
        </pc:spChg>
        <pc:picChg chg="add del mod">
          <ac:chgData name="Diane Stokes" userId="1769c1f6bbfc2fe6" providerId="LiveId" clId="{6F6080EB-658C-4F55-8E91-3A184B0A5C50}" dt="2020-11-01T23:54:44.934" v="10896"/>
          <ac:picMkLst>
            <pc:docMk/>
            <pc:sldMk cId="586896779" sldId="307"/>
            <ac:picMk id="5" creationId="{C6F001BF-DD21-472E-974A-F2C31523350A}"/>
          </ac:picMkLst>
        </pc:picChg>
        <pc:picChg chg="add mod">
          <ac:chgData name="Diane Stokes" userId="1769c1f6bbfc2fe6" providerId="LiveId" clId="{6F6080EB-658C-4F55-8E91-3A184B0A5C50}" dt="2020-11-01T23:55:20.701" v="10897"/>
          <ac:picMkLst>
            <pc:docMk/>
            <pc:sldMk cId="586896779" sldId="307"/>
            <ac:picMk id="6" creationId="{0E6E81B9-9CED-4307-B6C2-DA2B48971C04}"/>
          </ac:picMkLst>
        </pc:picChg>
      </pc:sldChg>
      <pc:sldChg chg="addSp delSp modSp add mod modTransition modAnim modNotesTx">
        <pc:chgData name="Diane Stokes" userId="1769c1f6bbfc2fe6" providerId="LiveId" clId="{6F6080EB-658C-4F55-8E91-3A184B0A5C50}" dt="2020-11-02T00:00:43.395" v="10905"/>
        <pc:sldMkLst>
          <pc:docMk/>
          <pc:sldMk cId="3060591536" sldId="308"/>
        </pc:sldMkLst>
        <pc:spChg chg="mod">
          <ac:chgData name="Diane Stokes" userId="1769c1f6bbfc2fe6" providerId="LiveId" clId="{6F6080EB-658C-4F55-8E91-3A184B0A5C50}" dt="2020-10-04T22:13:32.682" v="2796" actId="2711"/>
          <ac:spMkLst>
            <pc:docMk/>
            <pc:sldMk cId="3060591536" sldId="308"/>
            <ac:spMk id="2" creationId="{C3A0DDD3-8C9E-42CD-A153-959056824F7A}"/>
          </ac:spMkLst>
        </pc:spChg>
        <pc:spChg chg="mod">
          <ac:chgData name="Diane Stokes" userId="1769c1f6bbfc2fe6" providerId="LiveId" clId="{6F6080EB-658C-4F55-8E91-3A184B0A5C50}" dt="2020-10-04T22:13:52.064" v="2802" actId="20577"/>
          <ac:spMkLst>
            <pc:docMk/>
            <pc:sldMk cId="3060591536" sldId="308"/>
            <ac:spMk id="3" creationId="{E2C65E6E-880B-4F4F-90F0-B812C15922BF}"/>
          </ac:spMkLst>
        </pc:spChg>
        <pc:picChg chg="add del mod">
          <ac:chgData name="Diane Stokes" userId="1769c1f6bbfc2fe6" providerId="LiveId" clId="{6F6080EB-658C-4F55-8E91-3A184B0A5C50}" dt="2020-11-01T23:59:45.427" v="10902"/>
          <ac:picMkLst>
            <pc:docMk/>
            <pc:sldMk cId="3060591536" sldId="308"/>
            <ac:picMk id="5" creationId="{B049CEA9-87BF-4DFC-A744-B80AEDE34E22}"/>
          </ac:picMkLst>
        </pc:picChg>
        <pc:picChg chg="add del mod">
          <ac:chgData name="Diane Stokes" userId="1769c1f6bbfc2fe6" providerId="LiveId" clId="{6F6080EB-658C-4F55-8E91-3A184B0A5C50}" dt="2020-11-02T00:00:12.275" v="10904"/>
          <ac:picMkLst>
            <pc:docMk/>
            <pc:sldMk cId="3060591536" sldId="308"/>
            <ac:picMk id="6" creationId="{8A0C7773-928E-4FB4-B708-184E2A2155B1}"/>
          </ac:picMkLst>
        </pc:picChg>
        <pc:picChg chg="add mod">
          <ac:chgData name="Diane Stokes" userId="1769c1f6bbfc2fe6" providerId="LiveId" clId="{6F6080EB-658C-4F55-8E91-3A184B0A5C50}" dt="2020-11-02T00:00:43.395" v="10905"/>
          <ac:picMkLst>
            <pc:docMk/>
            <pc:sldMk cId="3060591536" sldId="308"/>
            <ac:picMk id="7" creationId="{90814DCF-F4C0-4B96-88FC-9FB66EBEA5A4}"/>
          </ac:picMkLst>
        </pc:picChg>
      </pc:sldChg>
      <pc:sldChg chg="addSp delSp modSp add mod ord modTransition modAnim modNotesTx">
        <pc:chgData name="Diane Stokes" userId="1769c1f6bbfc2fe6" providerId="LiveId" clId="{6F6080EB-658C-4F55-8E91-3A184B0A5C50}" dt="2020-11-01T23:58:34.138" v="10900"/>
        <pc:sldMkLst>
          <pc:docMk/>
          <pc:sldMk cId="4147631067" sldId="309"/>
        </pc:sldMkLst>
        <pc:spChg chg="mod">
          <ac:chgData name="Diane Stokes" userId="1769c1f6bbfc2fe6" providerId="LiveId" clId="{6F6080EB-658C-4F55-8E91-3A184B0A5C50}" dt="2020-10-04T22:05:52.221" v="2748" actId="2711"/>
          <ac:spMkLst>
            <pc:docMk/>
            <pc:sldMk cId="4147631067" sldId="309"/>
            <ac:spMk id="2" creationId="{C3A0DDD3-8C9E-42CD-A153-959056824F7A}"/>
          </ac:spMkLst>
        </pc:spChg>
        <pc:spChg chg="mod">
          <ac:chgData name="Diane Stokes" userId="1769c1f6bbfc2fe6" providerId="LiveId" clId="{6F6080EB-658C-4F55-8E91-3A184B0A5C50}" dt="2020-10-04T22:59:18.166" v="3613" actId="20577"/>
          <ac:spMkLst>
            <pc:docMk/>
            <pc:sldMk cId="4147631067" sldId="309"/>
            <ac:spMk id="3" creationId="{E2C65E6E-880B-4F4F-90F0-B812C15922BF}"/>
          </ac:spMkLst>
        </pc:spChg>
        <pc:spChg chg="add del">
          <ac:chgData name="Diane Stokes" userId="1769c1f6bbfc2fe6" providerId="LiveId" clId="{6F6080EB-658C-4F55-8E91-3A184B0A5C50}" dt="2020-10-04T18:57:28.890" v="969" actId="22"/>
          <ac:spMkLst>
            <pc:docMk/>
            <pc:sldMk cId="4147631067" sldId="309"/>
            <ac:spMk id="6" creationId="{3A21E25E-2C60-4B8C-A8BD-7A0952D31E17}"/>
          </ac:spMkLst>
        </pc:spChg>
        <pc:picChg chg="add del mod">
          <ac:chgData name="Diane Stokes" userId="1769c1f6bbfc2fe6" providerId="LiveId" clId="{6F6080EB-658C-4F55-8E91-3A184B0A5C50}" dt="2020-11-01T23:57:33.743" v="10899"/>
          <ac:picMkLst>
            <pc:docMk/>
            <pc:sldMk cId="4147631067" sldId="309"/>
            <ac:picMk id="5" creationId="{C22EAD31-6BF7-4B65-9E3F-9C00474868F7}"/>
          </ac:picMkLst>
        </pc:picChg>
        <pc:picChg chg="add mod">
          <ac:chgData name="Diane Stokes" userId="1769c1f6bbfc2fe6" providerId="LiveId" clId="{6F6080EB-658C-4F55-8E91-3A184B0A5C50}" dt="2020-11-01T23:58:34.138" v="10900"/>
          <ac:picMkLst>
            <pc:docMk/>
            <pc:sldMk cId="4147631067" sldId="309"/>
            <ac:picMk id="6" creationId="{A3BDE946-A0EF-4891-8595-973851882930}"/>
          </ac:picMkLst>
        </pc:picChg>
      </pc:sldChg>
      <pc:sldChg chg="addSp delSp modSp add mod modTransition modAnim modNotesTx">
        <pc:chgData name="Diane Stokes" userId="1769c1f6bbfc2fe6" providerId="LiveId" clId="{6F6080EB-658C-4F55-8E91-3A184B0A5C50}" dt="2020-11-02T00:10:00.045" v="10920"/>
        <pc:sldMkLst>
          <pc:docMk/>
          <pc:sldMk cId="786264728" sldId="310"/>
        </pc:sldMkLst>
        <pc:spChg chg="mod">
          <ac:chgData name="Diane Stokes" userId="1769c1f6bbfc2fe6" providerId="LiveId" clId="{6F6080EB-658C-4F55-8E91-3A184B0A5C50}" dt="2020-10-04T22:14:19.643" v="2804" actId="2711"/>
          <ac:spMkLst>
            <pc:docMk/>
            <pc:sldMk cId="786264728" sldId="310"/>
            <ac:spMk id="2" creationId="{C3A0DDD3-8C9E-42CD-A153-959056824F7A}"/>
          </ac:spMkLst>
        </pc:spChg>
        <pc:spChg chg="mod">
          <ac:chgData name="Diane Stokes" userId="1769c1f6bbfc2fe6" providerId="LiveId" clId="{6F6080EB-658C-4F55-8E91-3A184B0A5C50}" dt="2020-10-04T22:59:50.165" v="3632" actId="20577"/>
          <ac:spMkLst>
            <pc:docMk/>
            <pc:sldMk cId="786264728" sldId="310"/>
            <ac:spMk id="3" creationId="{E2C65E6E-880B-4F4F-90F0-B812C15922BF}"/>
          </ac:spMkLst>
        </pc:spChg>
        <pc:picChg chg="add del mod">
          <ac:chgData name="Diane Stokes" userId="1769c1f6bbfc2fe6" providerId="LiveId" clId="{6F6080EB-658C-4F55-8E91-3A184B0A5C50}" dt="2020-11-02T00:01:51.785" v="10907"/>
          <ac:picMkLst>
            <pc:docMk/>
            <pc:sldMk cId="786264728" sldId="310"/>
            <ac:picMk id="5" creationId="{7FC61F36-CE84-44C3-AEE9-F93A940526E7}"/>
          </ac:picMkLst>
        </pc:picChg>
        <pc:picChg chg="add del mod">
          <ac:chgData name="Diane Stokes" userId="1769c1f6bbfc2fe6" providerId="LiveId" clId="{6F6080EB-658C-4F55-8E91-3A184B0A5C50}" dt="2020-11-02T00:02:48.103" v="10909"/>
          <ac:picMkLst>
            <pc:docMk/>
            <pc:sldMk cId="786264728" sldId="310"/>
            <ac:picMk id="6" creationId="{85AA7DA5-1FF9-4A33-B6F2-CAF76D26CE85}"/>
          </ac:picMkLst>
        </pc:picChg>
        <pc:picChg chg="add del mod">
          <ac:chgData name="Diane Stokes" userId="1769c1f6bbfc2fe6" providerId="LiveId" clId="{6F6080EB-658C-4F55-8E91-3A184B0A5C50}" dt="2020-11-02T00:04:07.326" v="10911"/>
          <ac:picMkLst>
            <pc:docMk/>
            <pc:sldMk cId="786264728" sldId="310"/>
            <ac:picMk id="7" creationId="{BE3CB9B4-D272-4E38-966F-E9DEE291D5A6}"/>
          </ac:picMkLst>
        </pc:picChg>
        <pc:picChg chg="add del mod">
          <ac:chgData name="Diane Stokes" userId="1769c1f6bbfc2fe6" providerId="LiveId" clId="{6F6080EB-658C-4F55-8E91-3A184B0A5C50}" dt="2020-11-02T00:04:47.439" v="10913"/>
          <ac:picMkLst>
            <pc:docMk/>
            <pc:sldMk cId="786264728" sldId="310"/>
            <ac:picMk id="8" creationId="{55045E1F-7892-4C2D-B21C-1FFD03E10B9E}"/>
          </ac:picMkLst>
        </pc:picChg>
        <pc:picChg chg="add del mod">
          <ac:chgData name="Diane Stokes" userId="1769c1f6bbfc2fe6" providerId="LiveId" clId="{6F6080EB-658C-4F55-8E91-3A184B0A5C50}" dt="2020-11-02T00:06:09.864" v="10915"/>
          <ac:picMkLst>
            <pc:docMk/>
            <pc:sldMk cId="786264728" sldId="310"/>
            <ac:picMk id="9" creationId="{91FB058C-A59A-4158-990D-DD7E99BD8BEF}"/>
          </ac:picMkLst>
        </pc:picChg>
        <pc:picChg chg="add del mod">
          <ac:chgData name="Diane Stokes" userId="1769c1f6bbfc2fe6" providerId="LiveId" clId="{6F6080EB-658C-4F55-8E91-3A184B0A5C50}" dt="2020-11-02T00:07:28.122" v="10917"/>
          <ac:picMkLst>
            <pc:docMk/>
            <pc:sldMk cId="786264728" sldId="310"/>
            <ac:picMk id="10" creationId="{21E68E49-A525-4F33-94CC-CA0B1A3B27EC}"/>
          </ac:picMkLst>
        </pc:picChg>
        <pc:picChg chg="add del mod">
          <ac:chgData name="Diane Stokes" userId="1769c1f6bbfc2fe6" providerId="LiveId" clId="{6F6080EB-658C-4F55-8E91-3A184B0A5C50}" dt="2020-11-02T00:07:49.517" v="10919"/>
          <ac:picMkLst>
            <pc:docMk/>
            <pc:sldMk cId="786264728" sldId="310"/>
            <ac:picMk id="11" creationId="{C9BDFF8D-AF9E-4A6D-A460-AD99F212A3E3}"/>
          </ac:picMkLst>
        </pc:picChg>
        <pc:picChg chg="add mod">
          <ac:chgData name="Diane Stokes" userId="1769c1f6bbfc2fe6" providerId="LiveId" clId="{6F6080EB-658C-4F55-8E91-3A184B0A5C50}" dt="2020-11-02T00:10:00.045" v="10920"/>
          <ac:picMkLst>
            <pc:docMk/>
            <pc:sldMk cId="786264728" sldId="310"/>
            <ac:picMk id="12" creationId="{AD5DD275-5B31-463A-A2C7-4ED83B942ADB}"/>
          </ac:picMkLst>
        </pc:picChg>
      </pc:sldChg>
      <pc:sldChg chg="addSp modSp add mod ord">
        <pc:chgData name="Diane Stokes" userId="1769c1f6bbfc2fe6" providerId="LiveId" clId="{6F6080EB-658C-4F55-8E91-3A184B0A5C50}" dt="2020-11-02T00:11:12.718" v="10921"/>
        <pc:sldMkLst>
          <pc:docMk/>
          <pc:sldMk cId="2844661424" sldId="311"/>
        </pc:sldMkLst>
        <pc:spChg chg="mod">
          <ac:chgData name="Diane Stokes" userId="1769c1f6bbfc2fe6" providerId="LiveId" clId="{6F6080EB-658C-4F55-8E91-3A184B0A5C50}" dt="2020-10-04T22:16:59.236" v="2849" actId="2711"/>
          <ac:spMkLst>
            <pc:docMk/>
            <pc:sldMk cId="2844661424" sldId="311"/>
            <ac:spMk id="2" creationId="{C3A0DDD3-8C9E-42CD-A153-959056824F7A}"/>
          </ac:spMkLst>
        </pc:spChg>
        <pc:spChg chg="mod">
          <ac:chgData name="Diane Stokes" userId="1769c1f6bbfc2fe6" providerId="LiveId" clId="{6F6080EB-658C-4F55-8E91-3A184B0A5C50}" dt="2020-10-09T14:00:41.807" v="3758" actId="12"/>
          <ac:spMkLst>
            <pc:docMk/>
            <pc:sldMk cId="2844661424" sldId="311"/>
            <ac:spMk id="3" creationId="{E2C65E6E-880B-4F4F-90F0-B812C15922BF}"/>
          </ac:spMkLst>
        </pc:spChg>
        <pc:spChg chg="mod">
          <ac:chgData name="Diane Stokes" userId="1769c1f6bbfc2fe6" providerId="LiveId" clId="{6F6080EB-658C-4F55-8E91-3A184B0A5C50}" dt="2020-10-04T18:59:55.835" v="1077" actId="20577"/>
          <ac:spMkLst>
            <pc:docMk/>
            <pc:sldMk cId="2844661424" sldId="311"/>
            <ac:spMk id="4" creationId="{CC189DC0-3DC9-45D3-87F7-9ADE0FE0A5C2}"/>
          </ac:spMkLst>
        </pc:spChg>
        <pc:picChg chg="add mod">
          <ac:chgData name="Diane Stokes" userId="1769c1f6bbfc2fe6" providerId="LiveId" clId="{6F6080EB-658C-4F55-8E91-3A184B0A5C50}" dt="2020-11-02T00:11:12.718" v="10921"/>
          <ac:picMkLst>
            <pc:docMk/>
            <pc:sldMk cId="2844661424" sldId="311"/>
            <ac:picMk id="5" creationId="{A737CCD7-745A-4AC2-9108-681316B6197A}"/>
          </ac:picMkLst>
        </pc:picChg>
      </pc:sldChg>
      <pc:sldChg chg="addSp delSp modSp add mod modTransition modAnim modNotesTx">
        <pc:chgData name="Diane Stokes" userId="1769c1f6bbfc2fe6" providerId="LiveId" clId="{6F6080EB-658C-4F55-8E91-3A184B0A5C50}" dt="2020-11-02T00:22:17.388" v="10942"/>
        <pc:sldMkLst>
          <pc:docMk/>
          <pc:sldMk cId="3770399943" sldId="312"/>
        </pc:sldMkLst>
        <pc:spChg chg="mod">
          <ac:chgData name="Diane Stokes" userId="1769c1f6bbfc2fe6" providerId="LiveId" clId="{6F6080EB-658C-4F55-8E91-3A184B0A5C50}" dt="2020-10-04T22:17:46.208" v="2868" actId="207"/>
          <ac:spMkLst>
            <pc:docMk/>
            <pc:sldMk cId="3770399943" sldId="312"/>
            <ac:spMk id="2" creationId="{C3A0DDD3-8C9E-42CD-A153-959056824F7A}"/>
          </ac:spMkLst>
        </pc:spChg>
        <pc:spChg chg="mod">
          <ac:chgData name="Diane Stokes" userId="1769c1f6bbfc2fe6" providerId="LiveId" clId="{6F6080EB-658C-4F55-8E91-3A184B0A5C50}" dt="2020-10-04T19:37:53.969" v="1142" actId="1076"/>
          <ac:spMkLst>
            <pc:docMk/>
            <pc:sldMk cId="3770399943" sldId="312"/>
            <ac:spMk id="4" creationId="{CC189DC0-3DC9-45D3-87F7-9ADE0FE0A5C2}"/>
          </ac:spMkLst>
        </pc:spChg>
        <pc:spChg chg="add del mod">
          <ac:chgData name="Diane Stokes" userId="1769c1f6bbfc2fe6" providerId="LiveId" clId="{6F6080EB-658C-4F55-8E91-3A184B0A5C50}" dt="2020-10-06T14:28:14.379" v="3719" actId="20577"/>
          <ac:spMkLst>
            <pc:docMk/>
            <pc:sldMk cId="3770399943" sldId="312"/>
            <ac:spMk id="6" creationId="{9768B924-0733-4A21-90EC-F4A8EC6A0221}"/>
          </ac:spMkLst>
        </pc:spChg>
        <pc:picChg chg="add del mod">
          <ac:chgData name="Diane Stokes" userId="1769c1f6bbfc2fe6" providerId="LiveId" clId="{6F6080EB-658C-4F55-8E91-3A184B0A5C50}" dt="2020-11-02T00:12:21.182" v="10923"/>
          <ac:picMkLst>
            <pc:docMk/>
            <pc:sldMk cId="3770399943" sldId="312"/>
            <ac:picMk id="5" creationId="{72F3A794-BAC4-4CB2-B75A-989163B6965E}"/>
          </ac:picMkLst>
        </pc:picChg>
        <pc:picChg chg="add del mod">
          <ac:chgData name="Diane Stokes" userId="1769c1f6bbfc2fe6" providerId="LiveId" clId="{6F6080EB-658C-4F55-8E91-3A184B0A5C50}" dt="2020-11-02T00:13:45.667" v="10925"/>
          <ac:picMkLst>
            <pc:docMk/>
            <pc:sldMk cId="3770399943" sldId="312"/>
            <ac:picMk id="7" creationId="{69D4F3C3-8AB7-4E91-825E-8FFD96607170}"/>
          </ac:picMkLst>
        </pc:picChg>
        <pc:picChg chg="add del mod">
          <ac:chgData name="Diane Stokes" userId="1769c1f6bbfc2fe6" providerId="LiveId" clId="{6F6080EB-658C-4F55-8E91-3A184B0A5C50}" dt="2020-11-02T00:15:04.981" v="10927"/>
          <ac:picMkLst>
            <pc:docMk/>
            <pc:sldMk cId="3770399943" sldId="312"/>
            <ac:picMk id="8" creationId="{5ABC9EAC-9C5A-4DD0-A97A-DF1B16CAF96F}"/>
          </ac:picMkLst>
        </pc:picChg>
        <pc:picChg chg="add del mod">
          <ac:chgData name="Diane Stokes" userId="1769c1f6bbfc2fe6" providerId="LiveId" clId="{6F6080EB-658C-4F55-8E91-3A184B0A5C50}" dt="2020-11-02T00:15:20.250" v="10929"/>
          <ac:picMkLst>
            <pc:docMk/>
            <pc:sldMk cId="3770399943" sldId="312"/>
            <ac:picMk id="9" creationId="{2B12E771-1F18-4D77-B246-493439D1AB4F}"/>
          </ac:picMkLst>
        </pc:picChg>
        <pc:picChg chg="add del mod">
          <ac:chgData name="Diane Stokes" userId="1769c1f6bbfc2fe6" providerId="LiveId" clId="{6F6080EB-658C-4F55-8E91-3A184B0A5C50}" dt="2020-11-02T00:16:17.099" v="10931"/>
          <ac:picMkLst>
            <pc:docMk/>
            <pc:sldMk cId="3770399943" sldId="312"/>
            <ac:picMk id="10" creationId="{657ADE8C-BB6C-4B79-BC03-F4E87834442B}"/>
          </ac:picMkLst>
        </pc:picChg>
        <pc:picChg chg="add del mod">
          <ac:chgData name="Diane Stokes" userId="1769c1f6bbfc2fe6" providerId="LiveId" clId="{6F6080EB-658C-4F55-8E91-3A184B0A5C50}" dt="2020-11-02T00:17:53.542" v="10933"/>
          <ac:picMkLst>
            <pc:docMk/>
            <pc:sldMk cId="3770399943" sldId="312"/>
            <ac:picMk id="11" creationId="{396F3E35-DD89-48E9-8F51-0AE1DA597BB0}"/>
          </ac:picMkLst>
        </pc:picChg>
        <pc:picChg chg="add del mod">
          <ac:chgData name="Diane Stokes" userId="1769c1f6bbfc2fe6" providerId="LiveId" clId="{6F6080EB-658C-4F55-8E91-3A184B0A5C50}" dt="2020-11-02T00:18:43.983" v="10935"/>
          <ac:picMkLst>
            <pc:docMk/>
            <pc:sldMk cId="3770399943" sldId="312"/>
            <ac:picMk id="12" creationId="{8808D1FD-44DB-4F6B-8872-8E171B871B07}"/>
          </ac:picMkLst>
        </pc:picChg>
        <pc:picChg chg="add del mod">
          <ac:chgData name="Diane Stokes" userId="1769c1f6bbfc2fe6" providerId="LiveId" clId="{6F6080EB-658C-4F55-8E91-3A184B0A5C50}" dt="2020-11-02T00:19:27.478" v="10937"/>
          <ac:picMkLst>
            <pc:docMk/>
            <pc:sldMk cId="3770399943" sldId="312"/>
            <ac:picMk id="13" creationId="{CBEE7CDA-87E6-4A1A-96E6-D5BB95DB0DF5}"/>
          </ac:picMkLst>
        </pc:picChg>
        <pc:picChg chg="add del mod">
          <ac:chgData name="Diane Stokes" userId="1769c1f6bbfc2fe6" providerId="LiveId" clId="{6F6080EB-658C-4F55-8E91-3A184B0A5C50}" dt="2020-11-02T00:20:36.269" v="10939"/>
          <ac:picMkLst>
            <pc:docMk/>
            <pc:sldMk cId="3770399943" sldId="312"/>
            <ac:picMk id="14" creationId="{DC4AEA36-60CD-48BB-80BE-5818DF50DF1D}"/>
          </ac:picMkLst>
        </pc:picChg>
        <pc:picChg chg="add del mod">
          <ac:chgData name="Diane Stokes" userId="1769c1f6bbfc2fe6" providerId="LiveId" clId="{6F6080EB-658C-4F55-8E91-3A184B0A5C50}" dt="2020-11-02T00:21:25.164" v="10941"/>
          <ac:picMkLst>
            <pc:docMk/>
            <pc:sldMk cId="3770399943" sldId="312"/>
            <ac:picMk id="15" creationId="{11A79EF7-26BA-4014-8530-2A9B7308C762}"/>
          </ac:picMkLst>
        </pc:picChg>
        <pc:picChg chg="add mod">
          <ac:chgData name="Diane Stokes" userId="1769c1f6bbfc2fe6" providerId="LiveId" clId="{6F6080EB-658C-4F55-8E91-3A184B0A5C50}" dt="2020-11-02T00:22:17.388" v="10942"/>
          <ac:picMkLst>
            <pc:docMk/>
            <pc:sldMk cId="3770399943" sldId="312"/>
            <ac:picMk id="16" creationId="{0475024B-67D1-4FB6-9C52-AF2FD6793B25}"/>
          </ac:picMkLst>
        </pc:picChg>
      </pc:sldChg>
      <pc:sldChg chg="addSp delSp modSp add mod modTransition modAnim modNotesTx">
        <pc:chgData name="Diane Stokes" userId="1769c1f6bbfc2fe6" providerId="LiveId" clId="{6F6080EB-658C-4F55-8E91-3A184B0A5C50}" dt="2020-11-02T00:23:59.716" v="10944"/>
        <pc:sldMkLst>
          <pc:docMk/>
          <pc:sldMk cId="1785946809" sldId="313"/>
        </pc:sldMkLst>
        <pc:spChg chg="del">
          <ac:chgData name="Diane Stokes" userId="1769c1f6bbfc2fe6" providerId="LiveId" clId="{6F6080EB-658C-4F55-8E91-3A184B0A5C50}" dt="2020-10-04T19:38:34.741" v="1144" actId="478"/>
          <ac:spMkLst>
            <pc:docMk/>
            <pc:sldMk cId="1785946809" sldId="313"/>
            <ac:spMk id="2" creationId="{C3A0DDD3-8C9E-42CD-A153-959056824F7A}"/>
          </ac:spMkLst>
        </pc:spChg>
        <pc:spChg chg="mod">
          <ac:chgData name="Diane Stokes" userId="1769c1f6bbfc2fe6" providerId="LiveId" clId="{6F6080EB-658C-4F55-8E91-3A184B0A5C50}" dt="2020-10-04T22:21:48.229" v="2931" actId="122"/>
          <ac:spMkLst>
            <pc:docMk/>
            <pc:sldMk cId="1785946809" sldId="313"/>
            <ac:spMk id="3" creationId="{E2C65E6E-880B-4F4F-90F0-B812C15922BF}"/>
          </ac:spMkLst>
        </pc:spChg>
        <pc:picChg chg="add del mod">
          <ac:chgData name="Diane Stokes" userId="1769c1f6bbfc2fe6" providerId="LiveId" clId="{6F6080EB-658C-4F55-8E91-3A184B0A5C50}" dt="2020-11-02T00:23:28.354" v="10943"/>
          <ac:picMkLst>
            <pc:docMk/>
            <pc:sldMk cId="1785946809" sldId="313"/>
            <ac:picMk id="2" creationId="{A58412D8-FFAD-4BA5-9022-60B15286460C}"/>
          </ac:picMkLst>
        </pc:picChg>
        <pc:picChg chg="add mod">
          <ac:chgData name="Diane Stokes" userId="1769c1f6bbfc2fe6" providerId="LiveId" clId="{6F6080EB-658C-4F55-8E91-3A184B0A5C50}" dt="2020-11-02T00:23:59.716" v="10944"/>
          <ac:picMkLst>
            <pc:docMk/>
            <pc:sldMk cId="1785946809" sldId="313"/>
            <ac:picMk id="5" creationId="{BA570AC2-1803-4DF6-9A26-44FB2013D867}"/>
          </ac:picMkLst>
        </pc:picChg>
      </pc:sldChg>
      <pc:sldChg chg="addSp delSp modSp add del mod">
        <pc:chgData name="Diane Stokes" userId="1769c1f6bbfc2fe6" providerId="LiveId" clId="{6F6080EB-658C-4F55-8E91-3A184B0A5C50}" dt="2020-10-09T14:00:46.705" v="3759" actId="47"/>
        <pc:sldMkLst>
          <pc:docMk/>
          <pc:sldMk cId="472724437" sldId="314"/>
        </pc:sldMkLst>
        <pc:spChg chg="del mod">
          <ac:chgData name="Diane Stokes" userId="1769c1f6bbfc2fe6" providerId="LiveId" clId="{6F6080EB-658C-4F55-8E91-3A184B0A5C50}" dt="2020-10-04T19:40:13.214" v="1175" actId="478"/>
          <ac:spMkLst>
            <pc:docMk/>
            <pc:sldMk cId="472724437" sldId="314"/>
            <ac:spMk id="2" creationId="{C3A0DDD3-8C9E-42CD-A153-959056824F7A}"/>
          </ac:spMkLst>
        </pc:spChg>
        <pc:spChg chg="mod">
          <ac:chgData name="Diane Stokes" userId="1769c1f6bbfc2fe6" providerId="LiveId" clId="{6F6080EB-658C-4F55-8E91-3A184B0A5C50}" dt="2020-10-05T08:35:49.907" v="3706" actId="20577"/>
          <ac:spMkLst>
            <pc:docMk/>
            <pc:sldMk cId="472724437" sldId="314"/>
            <ac:spMk id="3" creationId="{E2C65E6E-880B-4F4F-90F0-B812C15922BF}"/>
          </ac:spMkLst>
        </pc:spChg>
        <pc:spChg chg="add mod">
          <ac:chgData name="Diane Stokes" userId="1769c1f6bbfc2fe6" providerId="LiveId" clId="{6F6080EB-658C-4F55-8E91-3A184B0A5C50}" dt="2020-10-04T22:23:36.156" v="2953" actId="1076"/>
          <ac:spMkLst>
            <pc:docMk/>
            <pc:sldMk cId="472724437" sldId="314"/>
            <ac:spMk id="6" creationId="{39DAF710-F180-4D32-A9FF-1E7F3534D808}"/>
          </ac:spMkLst>
        </pc:spChg>
      </pc:sldChg>
      <pc:sldChg chg="modSp add del mod ord">
        <pc:chgData name="Diane Stokes" userId="1769c1f6bbfc2fe6" providerId="LiveId" clId="{6F6080EB-658C-4F55-8E91-3A184B0A5C50}" dt="2020-10-04T23:00:38.145" v="3634" actId="47"/>
        <pc:sldMkLst>
          <pc:docMk/>
          <pc:sldMk cId="3795681966" sldId="315"/>
        </pc:sldMkLst>
        <pc:spChg chg="mod">
          <ac:chgData name="Diane Stokes" userId="1769c1f6bbfc2fe6" providerId="LiveId" clId="{6F6080EB-658C-4F55-8E91-3A184B0A5C50}" dt="2020-10-04T22:22:31.863" v="2946" actId="20577"/>
          <ac:spMkLst>
            <pc:docMk/>
            <pc:sldMk cId="3795681966" sldId="315"/>
            <ac:spMk id="2" creationId="{C3A0DDD3-8C9E-42CD-A153-959056824F7A}"/>
          </ac:spMkLst>
        </pc:spChg>
        <pc:spChg chg="mod">
          <ac:chgData name="Diane Stokes" userId="1769c1f6bbfc2fe6" providerId="LiveId" clId="{6F6080EB-658C-4F55-8E91-3A184B0A5C50}" dt="2020-10-04T23:00:34.647" v="3633" actId="20577"/>
          <ac:spMkLst>
            <pc:docMk/>
            <pc:sldMk cId="3795681966" sldId="315"/>
            <ac:spMk id="3" creationId="{E2C65E6E-880B-4F4F-90F0-B812C15922BF}"/>
          </ac:spMkLst>
        </pc:spChg>
      </pc:sldChg>
      <pc:sldChg chg="addSp delSp modSp add mod modNotesTx">
        <pc:chgData name="Diane Stokes" userId="1769c1f6bbfc2fe6" providerId="LiveId" clId="{6F6080EB-658C-4F55-8E91-3A184B0A5C50}" dt="2020-11-01T23:45:37.816" v="10878"/>
        <pc:sldMkLst>
          <pc:docMk/>
          <pc:sldMk cId="1123328290" sldId="316"/>
        </pc:sldMkLst>
        <pc:spChg chg="mod">
          <ac:chgData name="Diane Stokes" userId="1769c1f6bbfc2fe6" providerId="LiveId" clId="{6F6080EB-658C-4F55-8E91-3A184B0A5C50}" dt="2020-10-04T21:55:57.348" v="2462" actId="207"/>
          <ac:spMkLst>
            <pc:docMk/>
            <pc:sldMk cId="1123328290" sldId="316"/>
            <ac:spMk id="2" creationId="{C3A0DDD3-8C9E-42CD-A153-959056824F7A}"/>
          </ac:spMkLst>
        </pc:spChg>
        <pc:spChg chg="mod">
          <ac:chgData name="Diane Stokes" userId="1769c1f6bbfc2fe6" providerId="LiveId" clId="{6F6080EB-658C-4F55-8E91-3A184B0A5C50}" dt="2020-10-04T21:56:07.528" v="2464" actId="14100"/>
          <ac:spMkLst>
            <pc:docMk/>
            <pc:sldMk cId="1123328290" sldId="316"/>
            <ac:spMk id="3" creationId="{E2C65E6E-880B-4F4F-90F0-B812C15922BF}"/>
          </ac:spMkLst>
        </pc:spChg>
        <pc:spChg chg="mod">
          <ac:chgData name="Diane Stokes" userId="1769c1f6bbfc2fe6" providerId="LiveId" clId="{6F6080EB-658C-4F55-8E91-3A184B0A5C50}" dt="2020-10-04T19:46:06.633" v="1308"/>
          <ac:spMkLst>
            <pc:docMk/>
            <pc:sldMk cId="1123328290" sldId="316"/>
            <ac:spMk id="4" creationId="{CC189DC0-3DC9-45D3-87F7-9ADE0FE0A5C2}"/>
          </ac:spMkLst>
        </pc:spChg>
        <pc:picChg chg="add del mod">
          <ac:chgData name="Diane Stokes" userId="1769c1f6bbfc2fe6" providerId="LiveId" clId="{6F6080EB-658C-4F55-8E91-3A184B0A5C50}" dt="2020-11-01T23:45:37.816" v="10878"/>
          <ac:picMkLst>
            <pc:docMk/>
            <pc:sldMk cId="1123328290" sldId="316"/>
            <ac:picMk id="5" creationId="{BC0D91BC-FC98-40D0-B454-CB23C4E2A1B6}"/>
          </ac:picMkLst>
        </pc:picChg>
        <pc:picChg chg="add mod">
          <ac:chgData name="Diane Stokes" userId="1769c1f6bbfc2fe6" providerId="LiveId" clId="{6F6080EB-658C-4F55-8E91-3A184B0A5C50}" dt="2020-11-01T23:45:37.816" v="10878"/>
          <ac:picMkLst>
            <pc:docMk/>
            <pc:sldMk cId="1123328290" sldId="316"/>
            <ac:picMk id="6" creationId="{A9FB354B-AC80-4499-A35F-3A11BC0F999D}"/>
          </ac:picMkLst>
        </pc:picChg>
      </pc:sldChg>
      <pc:sldChg chg="modSp add del mod">
        <pc:chgData name="Diane Stokes" userId="1769c1f6bbfc2fe6" providerId="LiveId" clId="{6F6080EB-658C-4F55-8E91-3A184B0A5C50}" dt="2020-10-04T19:42:14.006" v="1202" actId="47"/>
        <pc:sldMkLst>
          <pc:docMk/>
          <pc:sldMk cId="1133157818" sldId="316"/>
        </pc:sldMkLst>
        <pc:spChg chg="mod">
          <ac:chgData name="Diane Stokes" userId="1769c1f6bbfc2fe6" providerId="LiveId" clId="{6F6080EB-658C-4F55-8E91-3A184B0A5C50}" dt="2020-10-04T19:42:06.638" v="1200" actId="20577"/>
          <ac:spMkLst>
            <pc:docMk/>
            <pc:sldMk cId="1133157818" sldId="316"/>
            <ac:spMk id="3" creationId="{E2C65E6E-880B-4F4F-90F0-B812C15922BF}"/>
          </ac:spMkLst>
        </pc:spChg>
        <pc:spChg chg="mod">
          <ac:chgData name="Diane Stokes" userId="1769c1f6bbfc2fe6" providerId="LiveId" clId="{6F6080EB-658C-4F55-8E91-3A184B0A5C50}" dt="2020-10-04T19:42:09.367" v="1201" actId="20577"/>
          <ac:spMkLst>
            <pc:docMk/>
            <pc:sldMk cId="1133157818" sldId="316"/>
            <ac:spMk id="4" creationId="{CC189DC0-3DC9-45D3-87F7-9ADE0FE0A5C2}"/>
          </ac:spMkLst>
        </pc:spChg>
      </pc:sldChg>
      <pc:sldChg chg="addSp delSp modSp add del mod ord">
        <pc:chgData name="Diane Stokes" userId="1769c1f6bbfc2fe6" providerId="LiveId" clId="{6F6080EB-658C-4F55-8E91-3A184B0A5C50}" dt="2020-10-04T19:41:06.673" v="1194" actId="2696"/>
        <pc:sldMkLst>
          <pc:docMk/>
          <pc:sldMk cId="3209444583" sldId="316"/>
        </pc:sldMkLst>
        <pc:spChg chg="del">
          <ac:chgData name="Diane Stokes" userId="1769c1f6bbfc2fe6" providerId="LiveId" clId="{6F6080EB-658C-4F55-8E91-3A184B0A5C50}" dt="2020-10-04T19:40:55.234" v="1193" actId="478"/>
          <ac:spMkLst>
            <pc:docMk/>
            <pc:sldMk cId="3209444583" sldId="316"/>
            <ac:spMk id="3" creationId="{E2C65E6E-880B-4F4F-90F0-B812C15922BF}"/>
          </ac:spMkLst>
        </pc:spChg>
        <pc:spChg chg="add mod">
          <ac:chgData name="Diane Stokes" userId="1769c1f6bbfc2fe6" providerId="LiveId" clId="{6F6080EB-658C-4F55-8E91-3A184B0A5C50}" dt="2020-10-04T19:40:55.234" v="1193" actId="478"/>
          <ac:spMkLst>
            <pc:docMk/>
            <pc:sldMk cId="3209444583" sldId="316"/>
            <ac:spMk id="5" creationId="{2C089C1E-1FF7-4686-9C16-9073E7DD5CDF}"/>
          </ac:spMkLst>
        </pc:spChg>
      </pc:sldChg>
      <pc:sldChg chg="addSp delSp modSp add mod ord modTransition modAnim">
        <pc:chgData name="Diane Stokes" userId="1769c1f6bbfc2fe6" providerId="LiveId" clId="{6F6080EB-658C-4F55-8E91-3A184B0A5C50}" dt="2020-11-02T00:27:13.903" v="10950"/>
        <pc:sldMkLst>
          <pc:docMk/>
          <pc:sldMk cId="4282129277" sldId="317"/>
        </pc:sldMkLst>
        <pc:spChg chg="mod">
          <ac:chgData name="Diane Stokes" userId="1769c1f6bbfc2fe6" providerId="LiveId" clId="{6F6080EB-658C-4F55-8E91-3A184B0A5C50}" dt="2020-10-04T22:31:06.622" v="3338" actId="207"/>
          <ac:spMkLst>
            <pc:docMk/>
            <pc:sldMk cId="4282129277" sldId="317"/>
            <ac:spMk id="2" creationId="{C3A0DDD3-8C9E-42CD-A153-959056824F7A}"/>
          </ac:spMkLst>
        </pc:spChg>
        <pc:spChg chg="mod">
          <ac:chgData name="Diane Stokes" userId="1769c1f6bbfc2fe6" providerId="LiveId" clId="{6F6080EB-658C-4F55-8E91-3A184B0A5C50}" dt="2020-10-04T22:31:50.200" v="3350" actId="20577"/>
          <ac:spMkLst>
            <pc:docMk/>
            <pc:sldMk cId="4282129277" sldId="317"/>
            <ac:spMk id="3" creationId="{E2C65E6E-880B-4F4F-90F0-B812C15922BF}"/>
          </ac:spMkLst>
        </pc:spChg>
        <pc:spChg chg="mod">
          <ac:chgData name="Diane Stokes" userId="1769c1f6bbfc2fe6" providerId="LiveId" clId="{6F6080EB-658C-4F55-8E91-3A184B0A5C50}" dt="2020-10-04T22:31:43.223" v="3346" actId="20577"/>
          <ac:spMkLst>
            <pc:docMk/>
            <pc:sldMk cId="4282129277" sldId="317"/>
            <ac:spMk id="4" creationId="{CC189DC0-3DC9-45D3-87F7-9ADE0FE0A5C2}"/>
          </ac:spMkLst>
        </pc:spChg>
        <pc:picChg chg="add del mod">
          <ac:chgData name="Diane Stokes" userId="1769c1f6bbfc2fe6" providerId="LiveId" clId="{6F6080EB-658C-4F55-8E91-3A184B0A5C50}" dt="2020-11-02T00:26:51.857" v="10949"/>
          <ac:picMkLst>
            <pc:docMk/>
            <pc:sldMk cId="4282129277" sldId="317"/>
            <ac:picMk id="5" creationId="{237E499C-2A3A-4E81-9B7C-DFC7E49221ED}"/>
          </ac:picMkLst>
        </pc:picChg>
        <pc:picChg chg="add mod">
          <ac:chgData name="Diane Stokes" userId="1769c1f6bbfc2fe6" providerId="LiveId" clId="{6F6080EB-658C-4F55-8E91-3A184B0A5C50}" dt="2020-11-02T00:27:13.903" v="10950"/>
          <ac:picMkLst>
            <pc:docMk/>
            <pc:sldMk cId="4282129277" sldId="317"/>
            <ac:picMk id="6" creationId="{B277C0FC-95CD-4DB3-9B1D-1DC473790015}"/>
          </ac:picMkLst>
        </pc:picChg>
      </pc:sldChg>
      <pc:sldChg chg="addSp delSp modSp add mod modTransition modAnim modNotesTx">
        <pc:chgData name="Diane Stokes" userId="1769c1f6bbfc2fe6" providerId="LiveId" clId="{6F6080EB-658C-4F55-8E91-3A184B0A5C50}" dt="2020-11-02T00:29:01.307" v="10953"/>
        <pc:sldMkLst>
          <pc:docMk/>
          <pc:sldMk cId="4009538201" sldId="318"/>
        </pc:sldMkLst>
        <pc:spChg chg="mod">
          <ac:chgData name="Diane Stokes" userId="1769c1f6bbfc2fe6" providerId="LiveId" clId="{6F6080EB-658C-4F55-8E91-3A184B0A5C50}" dt="2020-10-04T22:32:15.243" v="3352" actId="2711"/>
          <ac:spMkLst>
            <pc:docMk/>
            <pc:sldMk cId="4009538201" sldId="318"/>
            <ac:spMk id="2" creationId="{C3A0DDD3-8C9E-42CD-A153-959056824F7A}"/>
          </ac:spMkLst>
        </pc:spChg>
        <pc:spChg chg="mod">
          <ac:chgData name="Diane Stokes" userId="1769c1f6bbfc2fe6" providerId="LiveId" clId="{6F6080EB-658C-4F55-8E91-3A184B0A5C50}" dt="2020-10-04T23:00:56.730" v="3637" actId="20577"/>
          <ac:spMkLst>
            <pc:docMk/>
            <pc:sldMk cId="4009538201" sldId="318"/>
            <ac:spMk id="3" creationId="{E2C65E6E-880B-4F4F-90F0-B812C15922BF}"/>
          </ac:spMkLst>
        </pc:spChg>
        <pc:spChg chg="mod">
          <ac:chgData name="Diane Stokes" userId="1769c1f6bbfc2fe6" providerId="LiveId" clId="{6F6080EB-658C-4F55-8E91-3A184B0A5C50}" dt="2020-10-05T08:38:25.908" v="3717" actId="20577"/>
          <ac:spMkLst>
            <pc:docMk/>
            <pc:sldMk cId="4009538201" sldId="318"/>
            <ac:spMk id="4" creationId="{CC189DC0-3DC9-45D3-87F7-9ADE0FE0A5C2}"/>
          </ac:spMkLst>
        </pc:spChg>
        <pc:picChg chg="add del mod">
          <ac:chgData name="Diane Stokes" userId="1769c1f6bbfc2fe6" providerId="LiveId" clId="{6F6080EB-658C-4F55-8E91-3A184B0A5C50}" dt="2020-11-02T00:28:18.326" v="10952"/>
          <ac:picMkLst>
            <pc:docMk/>
            <pc:sldMk cId="4009538201" sldId="318"/>
            <ac:picMk id="5" creationId="{B4551901-36BC-40A8-8786-6509328E6EC5}"/>
          </ac:picMkLst>
        </pc:picChg>
        <pc:picChg chg="add mod">
          <ac:chgData name="Diane Stokes" userId="1769c1f6bbfc2fe6" providerId="LiveId" clId="{6F6080EB-658C-4F55-8E91-3A184B0A5C50}" dt="2020-11-02T00:29:01.307" v="10953"/>
          <ac:picMkLst>
            <pc:docMk/>
            <pc:sldMk cId="4009538201" sldId="318"/>
            <ac:picMk id="6" creationId="{C5C7B8C2-F0B0-4FC1-A05E-993A803D2AF2}"/>
          </ac:picMkLst>
        </pc:picChg>
      </pc:sldChg>
      <pc:sldChg chg="addSp delSp modSp add mod modTransition modAnim modNotesTx">
        <pc:chgData name="Diane Stokes" userId="1769c1f6bbfc2fe6" providerId="LiveId" clId="{6F6080EB-658C-4F55-8E91-3A184B0A5C50}" dt="2020-11-02T00:31:34.901" v="10960"/>
        <pc:sldMkLst>
          <pc:docMk/>
          <pc:sldMk cId="894106166" sldId="319"/>
        </pc:sldMkLst>
        <pc:spChg chg="mod">
          <ac:chgData name="Diane Stokes" userId="1769c1f6bbfc2fe6" providerId="LiveId" clId="{6F6080EB-658C-4F55-8E91-3A184B0A5C50}" dt="2020-10-04T22:33:03.616" v="3360" actId="207"/>
          <ac:spMkLst>
            <pc:docMk/>
            <pc:sldMk cId="894106166" sldId="319"/>
            <ac:spMk id="2" creationId="{C3A0DDD3-8C9E-42CD-A153-959056824F7A}"/>
          </ac:spMkLst>
        </pc:spChg>
        <pc:spChg chg="mod">
          <ac:chgData name="Diane Stokes" userId="1769c1f6bbfc2fe6" providerId="LiveId" clId="{6F6080EB-658C-4F55-8E91-3A184B0A5C50}" dt="2020-10-04T22:36:27.962" v="3393" actId="12"/>
          <ac:spMkLst>
            <pc:docMk/>
            <pc:sldMk cId="894106166" sldId="319"/>
            <ac:spMk id="4" creationId="{CC189DC0-3DC9-45D3-87F7-9ADE0FE0A5C2}"/>
          </ac:spMkLst>
        </pc:spChg>
        <pc:picChg chg="add del mod">
          <ac:chgData name="Diane Stokes" userId="1769c1f6bbfc2fe6" providerId="LiveId" clId="{6F6080EB-658C-4F55-8E91-3A184B0A5C50}" dt="2020-11-02T00:30:14.611" v="10955"/>
          <ac:picMkLst>
            <pc:docMk/>
            <pc:sldMk cId="894106166" sldId="319"/>
            <ac:picMk id="5" creationId="{8558B146-63BA-4AAF-99FA-E402469FE9EE}"/>
          </ac:picMkLst>
        </pc:picChg>
        <pc:picChg chg="add del mod">
          <ac:chgData name="Diane Stokes" userId="1769c1f6bbfc2fe6" providerId="LiveId" clId="{6F6080EB-658C-4F55-8E91-3A184B0A5C50}" dt="2020-11-02T00:30:36.573" v="10957"/>
          <ac:picMkLst>
            <pc:docMk/>
            <pc:sldMk cId="894106166" sldId="319"/>
            <ac:picMk id="6" creationId="{819D7E2E-615F-4963-9360-6C283C3C99F2}"/>
          </ac:picMkLst>
        </pc:picChg>
        <pc:picChg chg="add del mod">
          <ac:chgData name="Diane Stokes" userId="1769c1f6bbfc2fe6" providerId="LiveId" clId="{6F6080EB-658C-4F55-8E91-3A184B0A5C50}" dt="2020-11-02T00:31:14.565" v="10959"/>
          <ac:picMkLst>
            <pc:docMk/>
            <pc:sldMk cId="894106166" sldId="319"/>
            <ac:picMk id="7" creationId="{8CDB2243-5C41-4DCD-BDA6-D1252F1AC876}"/>
          </ac:picMkLst>
        </pc:picChg>
        <pc:picChg chg="add mod">
          <ac:chgData name="Diane Stokes" userId="1769c1f6bbfc2fe6" providerId="LiveId" clId="{6F6080EB-658C-4F55-8E91-3A184B0A5C50}" dt="2020-11-02T00:31:34.901" v="10960"/>
          <ac:picMkLst>
            <pc:docMk/>
            <pc:sldMk cId="894106166" sldId="319"/>
            <ac:picMk id="8" creationId="{BE8F59EF-1C45-413A-99F7-B2AF63A09560}"/>
          </ac:picMkLst>
        </pc:picChg>
      </pc:sldChg>
      <pc:sldChg chg="addSp delSp modSp add del mod ord">
        <pc:chgData name="Diane Stokes" userId="1769c1f6bbfc2fe6" providerId="LiveId" clId="{6F6080EB-658C-4F55-8E91-3A184B0A5C50}" dt="2020-10-04T19:55:46.896" v="1424" actId="2696"/>
        <pc:sldMkLst>
          <pc:docMk/>
          <pc:sldMk cId="1593662900" sldId="320"/>
        </pc:sldMkLst>
        <pc:grpChg chg="mod">
          <ac:chgData name="Diane Stokes" userId="1769c1f6bbfc2fe6" providerId="LiveId" clId="{6F6080EB-658C-4F55-8E91-3A184B0A5C50}" dt="2020-10-04T19:53:00.165" v="1378"/>
          <ac:grpSpMkLst>
            <pc:docMk/>
            <pc:sldMk cId="1593662900" sldId="320"/>
            <ac:grpSpMk id="15" creationId="{9AF9CC1E-4F9D-4DC4-8BBC-060FA45207AE}"/>
          </ac:grpSpMkLst>
        </pc:grpChg>
        <pc:grpChg chg="mod">
          <ac:chgData name="Diane Stokes" userId="1769c1f6bbfc2fe6" providerId="LiveId" clId="{6F6080EB-658C-4F55-8E91-3A184B0A5C50}" dt="2020-10-04T19:55:24.438" v="1420"/>
          <ac:grpSpMkLst>
            <pc:docMk/>
            <pc:sldMk cId="1593662900" sldId="320"/>
            <ac:grpSpMk id="32" creationId="{E04CF0FA-9721-4CAE-ADC3-002C2F59DF54}"/>
          </ac:grpSpMkLst>
        </pc:grpChg>
        <pc:graphicFrameChg chg="add del">
          <ac:chgData name="Diane Stokes" userId="1769c1f6bbfc2fe6" providerId="LiveId" clId="{6F6080EB-658C-4F55-8E91-3A184B0A5C50}" dt="2020-10-04T19:54:29.506" v="1396" actId="3680"/>
          <ac:graphicFrameMkLst>
            <pc:docMk/>
            <pc:sldMk cId="1593662900" sldId="320"/>
            <ac:graphicFrameMk id="17" creationId="{E3CCC582-93E2-46C5-B976-17CD7D1D1301}"/>
          </ac:graphicFrameMkLst>
        </pc:graphicFrameChg>
        <pc:picChg chg="add mod">
          <ac:chgData name="Diane Stokes" userId="1769c1f6bbfc2fe6" providerId="LiveId" clId="{6F6080EB-658C-4F55-8E91-3A184B0A5C50}" dt="2020-10-04T19:52:04.268" v="1364" actId="1076"/>
          <ac:picMkLst>
            <pc:docMk/>
            <pc:sldMk cId="1593662900" sldId="320"/>
            <ac:picMk id="5" creationId="{8808653A-1FF8-4A6B-9457-5AB1FF54454C}"/>
          </ac:picMkLst>
        </pc:picChg>
        <pc:inkChg chg="add del">
          <ac:chgData name="Diane Stokes" userId="1769c1f6bbfc2fe6" providerId="LiveId" clId="{6F6080EB-658C-4F55-8E91-3A184B0A5C50}" dt="2020-10-04T19:52:29.666" v="1366" actId="9405"/>
          <ac:inkMkLst>
            <pc:docMk/>
            <pc:sldMk cId="1593662900" sldId="320"/>
            <ac:inkMk id="6" creationId="{262C1186-CACD-48F7-BA38-A785FFB993E6}"/>
          </ac:inkMkLst>
        </pc:inkChg>
        <pc:inkChg chg="add del">
          <ac:chgData name="Diane Stokes" userId="1769c1f6bbfc2fe6" providerId="LiveId" clId="{6F6080EB-658C-4F55-8E91-3A184B0A5C50}" dt="2020-10-04T19:54:49.802" v="1403" actId="9405"/>
          <ac:inkMkLst>
            <pc:docMk/>
            <pc:sldMk cId="1593662900" sldId="320"/>
            <ac:inkMk id="7" creationId="{00349D95-1DFC-4F9F-86DD-8D196105EC2C}"/>
          </ac:inkMkLst>
        </pc:inkChg>
        <pc:inkChg chg="add del mod">
          <ac:chgData name="Diane Stokes" userId="1769c1f6bbfc2fe6" providerId="LiveId" clId="{6F6080EB-658C-4F55-8E91-3A184B0A5C50}" dt="2020-10-04T19:55:24.438" v="1420"/>
          <ac:inkMkLst>
            <pc:docMk/>
            <pc:sldMk cId="1593662900" sldId="320"/>
            <ac:inkMk id="8" creationId="{17EB7EAA-CF58-4A2F-AF35-CAC255A7648A}"/>
          </ac:inkMkLst>
        </pc:inkChg>
        <pc:inkChg chg="add del mod">
          <ac:chgData name="Diane Stokes" userId="1769c1f6bbfc2fe6" providerId="LiveId" clId="{6F6080EB-658C-4F55-8E91-3A184B0A5C50}" dt="2020-10-04T19:55:24.438" v="1420"/>
          <ac:inkMkLst>
            <pc:docMk/>
            <pc:sldMk cId="1593662900" sldId="320"/>
            <ac:inkMk id="9" creationId="{72F444F8-66F6-4714-800D-73A60A3A6898}"/>
          </ac:inkMkLst>
        </pc:inkChg>
        <pc:inkChg chg="add del">
          <ac:chgData name="Diane Stokes" userId="1769c1f6bbfc2fe6" providerId="LiveId" clId="{6F6080EB-658C-4F55-8E91-3A184B0A5C50}" dt="2020-10-04T19:54:59.125" v="1406" actId="9405"/>
          <ac:inkMkLst>
            <pc:docMk/>
            <pc:sldMk cId="1593662900" sldId="320"/>
            <ac:inkMk id="10" creationId="{7B2341F1-A2BE-40A1-9553-A60C3AF9D7EF}"/>
          </ac:inkMkLst>
        </pc:inkChg>
        <pc:inkChg chg="add del">
          <ac:chgData name="Diane Stokes" userId="1769c1f6bbfc2fe6" providerId="LiveId" clId="{6F6080EB-658C-4F55-8E91-3A184B0A5C50}" dt="2020-10-04T19:54:34.577" v="1398" actId="9405"/>
          <ac:inkMkLst>
            <pc:docMk/>
            <pc:sldMk cId="1593662900" sldId="320"/>
            <ac:inkMk id="11" creationId="{068BC009-4B47-458C-B1B0-27E1E026F167}"/>
          </ac:inkMkLst>
        </pc:inkChg>
        <pc:inkChg chg="add del">
          <ac:chgData name="Diane Stokes" userId="1769c1f6bbfc2fe6" providerId="LiveId" clId="{6F6080EB-658C-4F55-8E91-3A184B0A5C50}" dt="2020-10-04T19:52:46.472" v="1373" actId="9405"/>
          <ac:inkMkLst>
            <pc:docMk/>
            <pc:sldMk cId="1593662900" sldId="320"/>
            <ac:inkMk id="12" creationId="{D966B6CC-2BF6-48E8-A29F-C6C82FC979DA}"/>
          </ac:inkMkLst>
        </pc:inkChg>
        <pc:inkChg chg="add del mod">
          <ac:chgData name="Diane Stokes" userId="1769c1f6bbfc2fe6" providerId="LiveId" clId="{6F6080EB-658C-4F55-8E91-3A184B0A5C50}" dt="2020-10-04T19:53:00.997" v="1379" actId="9405"/>
          <ac:inkMkLst>
            <pc:docMk/>
            <pc:sldMk cId="1593662900" sldId="320"/>
            <ac:inkMk id="13" creationId="{256E6F95-935E-4ADB-AFFF-5E9A97D025A8}"/>
          </ac:inkMkLst>
        </pc:inkChg>
        <pc:inkChg chg="add del mod">
          <ac:chgData name="Diane Stokes" userId="1769c1f6bbfc2fe6" providerId="LiveId" clId="{6F6080EB-658C-4F55-8E91-3A184B0A5C50}" dt="2020-10-04T19:53:00.165" v="1378"/>
          <ac:inkMkLst>
            <pc:docMk/>
            <pc:sldMk cId="1593662900" sldId="320"/>
            <ac:inkMk id="14" creationId="{B5A5D5CA-C68F-4206-AC1B-458FF6C30809}"/>
          </ac:inkMkLst>
        </pc:inkChg>
        <pc:inkChg chg="add del">
          <ac:chgData name="Diane Stokes" userId="1769c1f6bbfc2fe6" providerId="LiveId" clId="{6F6080EB-658C-4F55-8E91-3A184B0A5C50}" dt="2020-10-04T19:53:20.162" v="1381" actId="9405"/>
          <ac:inkMkLst>
            <pc:docMk/>
            <pc:sldMk cId="1593662900" sldId="320"/>
            <ac:inkMk id="16" creationId="{8A71D203-6E25-4B45-B877-897A8F93D238}"/>
          </ac:inkMkLst>
        </pc:inkChg>
        <pc:inkChg chg="add del">
          <ac:chgData name="Diane Stokes" userId="1769c1f6bbfc2fe6" providerId="LiveId" clId="{6F6080EB-658C-4F55-8E91-3A184B0A5C50}" dt="2020-10-04T19:53:55.153" v="1385" actId="9405"/>
          <ac:inkMkLst>
            <pc:docMk/>
            <pc:sldMk cId="1593662900" sldId="320"/>
            <ac:inkMk id="18" creationId="{5101CB6A-C297-46F1-9E62-EA3BED40A7AE}"/>
          </ac:inkMkLst>
        </pc:inkChg>
        <pc:inkChg chg="add del">
          <ac:chgData name="Diane Stokes" userId="1769c1f6bbfc2fe6" providerId="LiveId" clId="{6F6080EB-658C-4F55-8E91-3A184B0A5C50}" dt="2020-10-04T19:54:28.933" v="1395" actId="9405"/>
          <ac:inkMkLst>
            <pc:docMk/>
            <pc:sldMk cId="1593662900" sldId="320"/>
            <ac:inkMk id="19" creationId="{0A6996F0-6EF7-42FD-AC6E-D2BCF23BFD4A}"/>
          </ac:inkMkLst>
        </pc:inkChg>
        <pc:inkChg chg="add del">
          <ac:chgData name="Diane Stokes" userId="1769c1f6bbfc2fe6" providerId="LiveId" clId="{6F6080EB-658C-4F55-8E91-3A184B0A5C50}" dt="2020-10-04T19:54:21.341" v="1392" actId="9405"/>
          <ac:inkMkLst>
            <pc:docMk/>
            <pc:sldMk cId="1593662900" sldId="320"/>
            <ac:inkMk id="20" creationId="{070FB8F0-5CE7-4FE3-A2BC-A44DED8CC138}"/>
          </ac:inkMkLst>
        </pc:inkChg>
        <pc:inkChg chg="add del">
          <ac:chgData name="Diane Stokes" userId="1769c1f6bbfc2fe6" providerId="LiveId" clId="{6F6080EB-658C-4F55-8E91-3A184B0A5C50}" dt="2020-10-04T19:54:20.638" v="1391" actId="9405"/>
          <ac:inkMkLst>
            <pc:docMk/>
            <pc:sldMk cId="1593662900" sldId="320"/>
            <ac:inkMk id="21" creationId="{BA3CF05F-1D84-4870-A8D0-04DC738AB007}"/>
          </ac:inkMkLst>
        </pc:inkChg>
        <pc:inkChg chg="add del">
          <ac:chgData name="Diane Stokes" userId="1769c1f6bbfc2fe6" providerId="LiveId" clId="{6F6080EB-658C-4F55-8E91-3A184B0A5C50}" dt="2020-10-04T19:54:20.020" v="1390" actId="9405"/>
          <ac:inkMkLst>
            <pc:docMk/>
            <pc:sldMk cId="1593662900" sldId="320"/>
            <ac:inkMk id="22" creationId="{8098094B-FAFE-43CD-8E31-53D6CEDF233F}"/>
          </ac:inkMkLst>
        </pc:inkChg>
        <pc:inkChg chg="add del">
          <ac:chgData name="Diane Stokes" userId="1769c1f6bbfc2fe6" providerId="LiveId" clId="{6F6080EB-658C-4F55-8E91-3A184B0A5C50}" dt="2020-10-04T19:54:28.396" v="1394" actId="9405"/>
          <ac:inkMkLst>
            <pc:docMk/>
            <pc:sldMk cId="1593662900" sldId="320"/>
            <ac:inkMk id="23" creationId="{A3556962-710C-4FA2-ACFE-9969207D3257}"/>
          </ac:inkMkLst>
        </pc:inkChg>
        <pc:inkChg chg="add del">
          <ac:chgData name="Diane Stokes" userId="1769c1f6bbfc2fe6" providerId="LiveId" clId="{6F6080EB-658C-4F55-8E91-3A184B0A5C50}" dt="2020-10-04T19:55:14.307" v="1414" actId="9405"/>
          <ac:inkMkLst>
            <pc:docMk/>
            <pc:sldMk cId="1593662900" sldId="320"/>
            <ac:inkMk id="24" creationId="{83E95271-6801-45A9-8B1F-96CC54F2A5E6}"/>
          </ac:inkMkLst>
        </pc:inkChg>
        <pc:inkChg chg="add del">
          <ac:chgData name="Diane Stokes" userId="1769c1f6bbfc2fe6" providerId="LiveId" clId="{6F6080EB-658C-4F55-8E91-3A184B0A5C50}" dt="2020-10-04T19:55:13.740" v="1413" actId="9405"/>
          <ac:inkMkLst>
            <pc:docMk/>
            <pc:sldMk cId="1593662900" sldId="320"/>
            <ac:inkMk id="25" creationId="{43962FB0-0F5C-45A2-B88C-D6AA796524CC}"/>
          </ac:inkMkLst>
        </pc:inkChg>
        <pc:inkChg chg="add del">
          <ac:chgData name="Diane Stokes" userId="1769c1f6bbfc2fe6" providerId="LiveId" clId="{6F6080EB-658C-4F55-8E91-3A184B0A5C50}" dt="2020-10-04T19:55:12.481" v="1412" actId="9405"/>
          <ac:inkMkLst>
            <pc:docMk/>
            <pc:sldMk cId="1593662900" sldId="320"/>
            <ac:inkMk id="26" creationId="{1207BC83-B3CE-4DFF-8856-E357B79AFE92}"/>
          </ac:inkMkLst>
        </pc:inkChg>
        <pc:inkChg chg="add del">
          <ac:chgData name="Diane Stokes" userId="1769c1f6bbfc2fe6" providerId="LiveId" clId="{6F6080EB-658C-4F55-8E91-3A184B0A5C50}" dt="2020-10-04T19:55:11.797" v="1411" actId="9405"/>
          <ac:inkMkLst>
            <pc:docMk/>
            <pc:sldMk cId="1593662900" sldId="320"/>
            <ac:inkMk id="27" creationId="{231D7935-5476-49EB-AE7F-DFB1FF0B4B8C}"/>
          </ac:inkMkLst>
        </pc:inkChg>
        <pc:inkChg chg="add del">
          <ac:chgData name="Diane Stokes" userId="1769c1f6bbfc2fe6" providerId="LiveId" clId="{6F6080EB-658C-4F55-8E91-3A184B0A5C50}" dt="2020-10-04T19:55:20.561" v="1416" actId="9405"/>
          <ac:inkMkLst>
            <pc:docMk/>
            <pc:sldMk cId="1593662900" sldId="320"/>
            <ac:inkMk id="28" creationId="{F16C8982-E237-4626-A7D2-4E2EF9F7D5DA}"/>
          </ac:inkMkLst>
        </pc:inkChg>
        <pc:inkChg chg="add mod">
          <ac:chgData name="Diane Stokes" userId="1769c1f6bbfc2fe6" providerId="LiveId" clId="{6F6080EB-658C-4F55-8E91-3A184B0A5C50}" dt="2020-10-04T19:55:24.438" v="1420"/>
          <ac:inkMkLst>
            <pc:docMk/>
            <pc:sldMk cId="1593662900" sldId="320"/>
            <ac:inkMk id="29" creationId="{D167315C-F42C-43BB-80DE-E711C18381F5}"/>
          </ac:inkMkLst>
        </pc:inkChg>
        <pc:inkChg chg="add mod">
          <ac:chgData name="Diane Stokes" userId="1769c1f6bbfc2fe6" providerId="LiveId" clId="{6F6080EB-658C-4F55-8E91-3A184B0A5C50}" dt="2020-10-04T19:55:24.438" v="1420"/>
          <ac:inkMkLst>
            <pc:docMk/>
            <pc:sldMk cId="1593662900" sldId="320"/>
            <ac:inkMk id="30" creationId="{BE4629AC-2F6F-4BEA-B832-A52B0C8DFD5C}"/>
          </ac:inkMkLst>
        </pc:inkChg>
        <pc:inkChg chg="add mod">
          <ac:chgData name="Diane Stokes" userId="1769c1f6bbfc2fe6" providerId="LiveId" clId="{6F6080EB-658C-4F55-8E91-3A184B0A5C50}" dt="2020-10-04T19:55:24.438" v="1420"/>
          <ac:inkMkLst>
            <pc:docMk/>
            <pc:sldMk cId="1593662900" sldId="320"/>
            <ac:inkMk id="31" creationId="{E71350BE-AEC9-4B16-9B81-6A412DF81A01}"/>
          </ac:inkMkLst>
        </pc:inkChg>
        <pc:inkChg chg="add">
          <ac:chgData name="Diane Stokes" userId="1769c1f6bbfc2fe6" providerId="LiveId" clId="{6F6080EB-658C-4F55-8E91-3A184B0A5C50}" dt="2020-10-04T19:55:30.414" v="1421" actId="9405"/>
          <ac:inkMkLst>
            <pc:docMk/>
            <pc:sldMk cId="1593662900" sldId="320"/>
            <ac:inkMk id="33" creationId="{D180C843-FAC1-452E-B9FF-15791519C9AA}"/>
          </ac:inkMkLst>
        </pc:inkChg>
        <pc:inkChg chg="add">
          <ac:chgData name="Diane Stokes" userId="1769c1f6bbfc2fe6" providerId="LiveId" clId="{6F6080EB-658C-4F55-8E91-3A184B0A5C50}" dt="2020-10-04T19:55:31.335" v="1422" actId="9405"/>
          <ac:inkMkLst>
            <pc:docMk/>
            <pc:sldMk cId="1593662900" sldId="320"/>
            <ac:inkMk id="34" creationId="{40CD23A4-EA50-4D52-AF9E-69E1E9F33883}"/>
          </ac:inkMkLst>
        </pc:inkChg>
        <pc:inkChg chg="add">
          <ac:chgData name="Diane Stokes" userId="1769c1f6bbfc2fe6" providerId="LiveId" clId="{6F6080EB-658C-4F55-8E91-3A184B0A5C50}" dt="2020-10-04T19:55:37.448" v="1423" actId="9405"/>
          <ac:inkMkLst>
            <pc:docMk/>
            <pc:sldMk cId="1593662900" sldId="320"/>
            <ac:inkMk id="35" creationId="{49EA6AC0-86F0-42A5-85EE-829AA4DBBFD0}"/>
          </ac:inkMkLst>
        </pc:inkChg>
      </pc:sldChg>
      <pc:sldChg chg="addSp delSp modSp add mod modTransition modAnim modNotesTx">
        <pc:chgData name="Diane Stokes" userId="1769c1f6bbfc2fe6" providerId="LiveId" clId="{6F6080EB-658C-4F55-8E91-3A184B0A5C50}" dt="2020-11-02T00:37:47.082" v="10971"/>
        <pc:sldMkLst>
          <pc:docMk/>
          <pc:sldMk cId="4017761658" sldId="321"/>
        </pc:sldMkLst>
        <pc:spChg chg="mod">
          <ac:chgData name="Diane Stokes" userId="1769c1f6bbfc2fe6" providerId="LiveId" clId="{6F6080EB-658C-4F55-8E91-3A184B0A5C50}" dt="2020-10-04T20:09:05.387" v="1518" actId="20577"/>
          <ac:spMkLst>
            <pc:docMk/>
            <pc:sldMk cId="4017761658" sldId="321"/>
            <ac:spMk id="2" creationId="{C3A0DDD3-8C9E-42CD-A153-959056824F7A}"/>
          </ac:spMkLst>
        </pc:spChg>
        <pc:picChg chg="add mod">
          <ac:chgData name="Diane Stokes" userId="1769c1f6bbfc2fe6" providerId="LiveId" clId="{6F6080EB-658C-4F55-8E91-3A184B0A5C50}" dt="2020-10-04T20:09:33.718" v="1521" actId="1076"/>
          <ac:picMkLst>
            <pc:docMk/>
            <pc:sldMk cId="4017761658" sldId="321"/>
            <ac:picMk id="5" creationId="{9C7AFA76-3A0C-4F81-85ED-2219416E11CB}"/>
          </ac:picMkLst>
        </pc:picChg>
        <pc:picChg chg="add del mod">
          <ac:chgData name="Diane Stokes" userId="1769c1f6bbfc2fe6" providerId="LiveId" clId="{6F6080EB-658C-4F55-8E91-3A184B0A5C50}" dt="2020-11-02T00:34:51.408" v="10965"/>
          <ac:picMkLst>
            <pc:docMk/>
            <pc:sldMk cId="4017761658" sldId="321"/>
            <ac:picMk id="6" creationId="{C18C981E-AE01-49F1-A413-F06FFB744E94}"/>
          </ac:picMkLst>
        </pc:picChg>
        <pc:picChg chg="add del mod">
          <ac:chgData name="Diane Stokes" userId="1769c1f6bbfc2fe6" providerId="LiveId" clId="{6F6080EB-658C-4F55-8E91-3A184B0A5C50}" dt="2020-11-02T00:34:54.268" v="10966"/>
          <ac:picMkLst>
            <pc:docMk/>
            <pc:sldMk cId="4017761658" sldId="321"/>
            <ac:picMk id="7" creationId="{5B70DE7C-1A13-4BA4-92EA-28293C814D9D}"/>
          </ac:picMkLst>
        </pc:picChg>
        <pc:picChg chg="add mod">
          <ac:chgData name="Diane Stokes" userId="1769c1f6bbfc2fe6" providerId="LiveId" clId="{6F6080EB-658C-4F55-8E91-3A184B0A5C50}" dt="2020-11-02T00:37:47.082" v="10971"/>
          <ac:picMkLst>
            <pc:docMk/>
            <pc:sldMk cId="4017761658" sldId="321"/>
            <ac:picMk id="8" creationId="{6C573080-3E70-4462-BAF5-AA548C72CDC4}"/>
          </ac:picMkLst>
        </pc:picChg>
      </pc:sldChg>
      <pc:sldChg chg="addSp delSp modSp add del mod setBg">
        <pc:chgData name="Diane Stokes" userId="1769c1f6bbfc2fe6" providerId="LiveId" clId="{6F6080EB-658C-4F55-8E91-3A184B0A5C50}" dt="2020-10-04T22:52:04.327" v="3509" actId="47"/>
        <pc:sldMkLst>
          <pc:docMk/>
          <pc:sldMk cId="1578733281" sldId="322"/>
        </pc:sldMkLst>
        <pc:spChg chg="add del mod">
          <ac:chgData name="Diane Stokes" userId="1769c1f6bbfc2fe6" providerId="LiveId" clId="{6F6080EB-658C-4F55-8E91-3A184B0A5C50}" dt="2020-10-04T20:02:04.092" v="1463"/>
          <ac:spMkLst>
            <pc:docMk/>
            <pc:sldMk cId="1578733281" sldId="322"/>
            <ac:spMk id="4" creationId="{00000000-0000-0000-0000-000000000000}"/>
          </ac:spMkLst>
        </pc:spChg>
        <pc:spChg chg="add mod">
          <ac:chgData name="Diane Stokes" userId="1769c1f6bbfc2fe6" providerId="LiveId" clId="{6F6080EB-658C-4F55-8E91-3A184B0A5C50}" dt="2020-10-04T21:40:42.572" v="2237" actId="21"/>
          <ac:spMkLst>
            <pc:docMk/>
            <pc:sldMk cId="1578733281" sldId="322"/>
            <ac:spMk id="17" creationId="{D670620C-F7E0-4F0D-9CF7-D70728034228}"/>
          </ac:spMkLst>
        </pc:spChg>
        <pc:grpChg chg="mod">
          <ac:chgData name="Diane Stokes" userId="1769c1f6bbfc2fe6" providerId="LiveId" clId="{6F6080EB-658C-4F55-8E91-3A184B0A5C50}" dt="2020-10-04T19:56:26.513" v="1430"/>
          <ac:grpSpMkLst>
            <pc:docMk/>
            <pc:sldMk cId="1578733281" sldId="322"/>
            <ac:grpSpMk id="5" creationId="{85588143-FA16-4FE1-B3AE-43D3DFCFD940}"/>
          </ac:grpSpMkLst>
        </pc:grpChg>
        <pc:grpChg chg="add del mod">
          <ac:chgData name="Diane Stokes" userId="1769c1f6bbfc2fe6" providerId="LiveId" clId="{6F6080EB-658C-4F55-8E91-3A184B0A5C50}" dt="2020-10-04T19:56:36.336" v="1442"/>
          <ac:grpSpMkLst>
            <pc:docMk/>
            <pc:sldMk cId="1578733281" sldId="322"/>
            <ac:grpSpMk id="10" creationId="{360673D6-C0C7-4E5A-8790-7F6BE6656ECB}"/>
          </ac:grpSpMkLst>
        </pc:grpChg>
        <pc:grpChg chg="mod">
          <ac:chgData name="Diane Stokes" userId="1769c1f6bbfc2fe6" providerId="LiveId" clId="{6F6080EB-658C-4F55-8E91-3A184B0A5C50}" dt="2020-10-04T19:56:35.600" v="1440"/>
          <ac:grpSpMkLst>
            <pc:docMk/>
            <pc:sldMk cId="1578733281" sldId="322"/>
            <ac:grpSpMk id="12" creationId="{5F54B736-D2E1-450B-B996-1B9FDCB3D56B}"/>
          </ac:grpSpMkLst>
        </pc:grpChg>
        <pc:picChg chg="add del mod">
          <ac:chgData name="Diane Stokes" userId="1769c1f6bbfc2fe6" providerId="LiveId" clId="{6F6080EB-658C-4F55-8E91-3A184B0A5C50}" dt="2020-10-04T19:59:58.985" v="1454"/>
          <ac:picMkLst>
            <pc:docMk/>
            <pc:sldMk cId="1578733281" sldId="322"/>
            <ac:picMk id="15" creationId="{8052FF40-20D0-4236-954C-7DEA0CF19043}"/>
          </ac:picMkLst>
        </pc:picChg>
        <pc:picChg chg="add mod">
          <ac:chgData name="Diane Stokes" userId="1769c1f6bbfc2fe6" providerId="LiveId" clId="{6F6080EB-658C-4F55-8E91-3A184B0A5C50}" dt="2020-10-04T21:45:48.121" v="2336" actId="1076"/>
          <ac:picMkLst>
            <pc:docMk/>
            <pc:sldMk cId="1578733281" sldId="322"/>
            <ac:picMk id="16" creationId="{9DAB9347-7FDC-4F62-8325-7A3E48205ECC}"/>
          </ac:picMkLst>
        </pc:picChg>
        <pc:inkChg chg="add del mod">
          <ac:chgData name="Diane Stokes" userId="1769c1f6bbfc2fe6" providerId="LiveId" clId="{6F6080EB-658C-4F55-8E91-3A184B0A5C50}" dt="2020-10-04T19:56:27.623" v="1431" actId="9405"/>
          <ac:inkMkLst>
            <pc:docMk/>
            <pc:sldMk cId="1578733281" sldId="322"/>
            <ac:inkMk id="2" creationId="{D2C875BC-A80E-47A8-8CB8-65AF03F23D8D}"/>
          </ac:inkMkLst>
        </pc:inkChg>
        <pc:inkChg chg="add del mod">
          <ac:chgData name="Diane Stokes" userId="1769c1f6bbfc2fe6" providerId="LiveId" clId="{6F6080EB-658C-4F55-8E91-3A184B0A5C50}" dt="2020-10-04T19:56:26.513" v="1430"/>
          <ac:inkMkLst>
            <pc:docMk/>
            <pc:sldMk cId="1578733281" sldId="322"/>
            <ac:inkMk id="3" creationId="{457FC4B6-2976-4173-946B-2F439C64483A}"/>
          </ac:inkMkLst>
        </pc:inkChg>
        <pc:inkChg chg="add del mod">
          <ac:chgData name="Diane Stokes" userId="1769c1f6bbfc2fe6" providerId="LiveId" clId="{6F6080EB-658C-4F55-8E91-3A184B0A5C50}" dt="2020-10-04T19:56:47.455" v="1449" actId="9405"/>
          <ac:inkMkLst>
            <pc:docMk/>
            <pc:sldMk cId="1578733281" sldId="322"/>
            <ac:inkMk id="6" creationId="{A6A94DCB-CBF1-4E2E-9702-7DEC899A855C}"/>
          </ac:inkMkLst>
        </pc:inkChg>
        <pc:inkChg chg="add del mod">
          <ac:chgData name="Diane Stokes" userId="1769c1f6bbfc2fe6" providerId="LiveId" clId="{6F6080EB-658C-4F55-8E91-3A184B0A5C50}" dt="2020-10-04T19:56:38.149" v="1444" actId="9405"/>
          <ac:inkMkLst>
            <pc:docMk/>
            <pc:sldMk cId="1578733281" sldId="322"/>
            <ac:inkMk id="7" creationId="{74504BB3-3802-4888-8C59-449BA889C80A}"/>
          </ac:inkMkLst>
        </pc:inkChg>
        <pc:inkChg chg="add del mod">
          <ac:chgData name="Diane Stokes" userId="1769c1f6bbfc2fe6" providerId="LiveId" clId="{6F6080EB-658C-4F55-8E91-3A184B0A5C50}" dt="2020-10-04T19:56:36.912" v="1443" actId="9405"/>
          <ac:inkMkLst>
            <pc:docMk/>
            <pc:sldMk cId="1578733281" sldId="322"/>
            <ac:inkMk id="8" creationId="{A9B15DAB-B9B3-492F-9DEF-12A95146596C}"/>
          </ac:inkMkLst>
        </pc:inkChg>
        <pc:inkChg chg="add del mod">
          <ac:chgData name="Diane Stokes" userId="1769c1f6bbfc2fe6" providerId="LiveId" clId="{6F6080EB-658C-4F55-8E91-3A184B0A5C50}" dt="2020-10-04T19:56:36.336" v="1442"/>
          <ac:inkMkLst>
            <pc:docMk/>
            <pc:sldMk cId="1578733281" sldId="322"/>
            <ac:inkMk id="9" creationId="{17C75CD0-53B6-4C8F-AA5A-05B608AF850E}"/>
          </ac:inkMkLst>
        </pc:inkChg>
        <pc:inkChg chg="add del mod">
          <ac:chgData name="Diane Stokes" userId="1769c1f6bbfc2fe6" providerId="LiveId" clId="{6F6080EB-658C-4F55-8E91-3A184B0A5C50}" dt="2020-10-04T19:56:35.600" v="1440"/>
          <ac:inkMkLst>
            <pc:docMk/>
            <pc:sldMk cId="1578733281" sldId="322"/>
            <ac:inkMk id="11" creationId="{DF89D5E5-4C59-4F24-9806-BA55DB7C3D5C}"/>
          </ac:inkMkLst>
        </pc:inkChg>
        <pc:inkChg chg="add del">
          <ac:chgData name="Diane Stokes" userId="1769c1f6bbfc2fe6" providerId="LiveId" clId="{6F6080EB-658C-4F55-8E91-3A184B0A5C50}" dt="2020-10-04T19:56:46.504" v="1448" actId="9405"/>
          <ac:inkMkLst>
            <pc:docMk/>
            <pc:sldMk cId="1578733281" sldId="322"/>
            <ac:inkMk id="13" creationId="{F7E06ABC-D220-4B21-9BA8-39A4FC1DFABB}"/>
          </ac:inkMkLst>
        </pc:inkChg>
        <pc:inkChg chg="add del">
          <ac:chgData name="Diane Stokes" userId="1769c1f6bbfc2fe6" providerId="LiveId" clId="{6F6080EB-658C-4F55-8E91-3A184B0A5C50}" dt="2020-10-04T19:56:45.701" v="1447" actId="9405"/>
          <ac:inkMkLst>
            <pc:docMk/>
            <pc:sldMk cId="1578733281" sldId="322"/>
            <ac:inkMk id="14" creationId="{CD7CE445-C431-4CE7-AD0C-E2D961390FC2}"/>
          </ac:inkMkLst>
        </pc:inkChg>
      </pc:sldChg>
      <pc:sldChg chg="addSp delSp modSp add mod ord modTransition modAnim modNotesTx">
        <pc:chgData name="Diane Stokes" userId="1769c1f6bbfc2fe6" providerId="LiveId" clId="{6F6080EB-658C-4F55-8E91-3A184B0A5C50}" dt="2020-11-02T00:37:01.825" v="10970"/>
        <pc:sldMkLst>
          <pc:docMk/>
          <pc:sldMk cId="3400106170" sldId="323"/>
        </pc:sldMkLst>
        <pc:spChg chg="mod">
          <ac:chgData name="Diane Stokes" userId="1769c1f6bbfc2fe6" providerId="LiveId" clId="{6F6080EB-658C-4F55-8E91-3A184B0A5C50}" dt="2020-10-04T20:05:50.426" v="1489" actId="20577"/>
          <ac:spMkLst>
            <pc:docMk/>
            <pc:sldMk cId="3400106170" sldId="323"/>
            <ac:spMk id="2" creationId="{C3A0DDD3-8C9E-42CD-A153-959056824F7A}"/>
          </ac:spMkLst>
        </pc:spChg>
        <pc:picChg chg="add del mod">
          <ac:chgData name="Diane Stokes" userId="1769c1f6bbfc2fe6" providerId="LiveId" clId="{6F6080EB-658C-4F55-8E91-3A184B0A5C50}" dt="2020-11-02T00:32:14.704" v="10962"/>
          <ac:picMkLst>
            <pc:docMk/>
            <pc:sldMk cId="3400106170" sldId="323"/>
            <ac:picMk id="5" creationId="{2A871E53-8E56-4BD0-91A0-E1CA9C65545A}"/>
          </ac:picMkLst>
        </pc:picChg>
        <pc:picChg chg="add del mod">
          <ac:chgData name="Diane Stokes" userId="1769c1f6bbfc2fe6" providerId="LiveId" clId="{6F6080EB-658C-4F55-8E91-3A184B0A5C50}" dt="2020-10-04T20:06:51.241" v="1490" actId="478"/>
          <ac:picMkLst>
            <pc:docMk/>
            <pc:sldMk cId="3400106170" sldId="323"/>
            <ac:picMk id="5" creationId="{E0999A59-2DCF-4350-908D-20E16DA05571}"/>
          </ac:picMkLst>
        </pc:picChg>
        <pc:picChg chg="add del mod">
          <ac:chgData name="Diane Stokes" userId="1769c1f6bbfc2fe6" providerId="LiveId" clId="{6F6080EB-658C-4F55-8E91-3A184B0A5C50}" dt="2020-11-02T00:35:47.327" v="10967"/>
          <ac:picMkLst>
            <pc:docMk/>
            <pc:sldMk cId="3400106170" sldId="323"/>
            <ac:picMk id="6" creationId="{0DD10D7D-04FF-402C-AC96-7CB13D320D60}"/>
          </ac:picMkLst>
        </pc:picChg>
        <pc:picChg chg="add del mod">
          <ac:chgData name="Diane Stokes" userId="1769c1f6bbfc2fe6" providerId="LiveId" clId="{6F6080EB-658C-4F55-8E91-3A184B0A5C50}" dt="2020-10-04T20:07:11.675" v="1493" actId="478"/>
          <ac:picMkLst>
            <pc:docMk/>
            <pc:sldMk cId="3400106170" sldId="323"/>
            <ac:picMk id="6" creationId="{2695DF85-3C7B-4BC3-8D4B-5C96B9CCCD6F}"/>
          </ac:picMkLst>
        </pc:picChg>
        <pc:picChg chg="add mod">
          <ac:chgData name="Diane Stokes" userId="1769c1f6bbfc2fe6" providerId="LiveId" clId="{6F6080EB-658C-4F55-8E91-3A184B0A5C50}" dt="2020-10-04T20:09:18.094" v="1520" actId="1076"/>
          <ac:picMkLst>
            <pc:docMk/>
            <pc:sldMk cId="3400106170" sldId="323"/>
            <ac:picMk id="7" creationId="{C3246D16-4F30-4B2C-A704-C98E103203E8}"/>
          </ac:picMkLst>
        </pc:picChg>
        <pc:picChg chg="add del mod">
          <ac:chgData name="Diane Stokes" userId="1769c1f6bbfc2fe6" providerId="LiveId" clId="{6F6080EB-658C-4F55-8E91-3A184B0A5C50}" dt="2020-11-02T00:36:44.987" v="10969"/>
          <ac:picMkLst>
            <pc:docMk/>
            <pc:sldMk cId="3400106170" sldId="323"/>
            <ac:picMk id="8" creationId="{BA79B8C5-5666-416A-A916-013C7CC0C281}"/>
          </ac:picMkLst>
        </pc:picChg>
        <pc:picChg chg="add mod">
          <ac:chgData name="Diane Stokes" userId="1769c1f6bbfc2fe6" providerId="LiveId" clId="{6F6080EB-658C-4F55-8E91-3A184B0A5C50}" dt="2020-11-02T00:37:01.825" v="10970"/>
          <ac:picMkLst>
            <pc:docMk/>
            <pc:sldMk cId="3400106170" sldId="323"/>
            <ac:picMk id="9" creationId="{F24F5A4A-5A7C-4027-8929-08F62ABBE0FA}"/>
          </ac:picMkLst>
        </pc:picChg>
      </pc:sldChg>
      <pc:sldChg chg="addSp modSp add mod">
        <pc:chgData name="Diane Stokes" userId="1769c1f6bbfc2fe6" providerId="LiveId" clId="{6F6080EB-658C-4F55-8E91-3A184B0A5C50}" dt="2020-11-02T00:39:26.411" v="10975"/>
        <pc:sldMkLst>
          <pc:docMk/>
          <pc:sldMk cId="1104683407" sldId="324"/>
        </pc:sldMkLst>
        <pc:spChg chg="mod">
          <ac:chgData name="Diane Stokes" userId="1769c1f6bbfc2fe6" providerId="LiveId" clId="{6F6080EB-658C-4F55-8E91-3A184B0A5C50}" dt="2020-10-04T22:39:50.900" v="3490" actId="20577"/>
          <ac:spMkLst>
            <pc:docMk/>
            <pc:sldMk cId="1104683407" sldId="324"/>
            <ac:spMk id="2" creationId="{C3A0DDD3-8C9E-42CD-A153-959056824F7A}"/>
          </ac:spMkLst>
        </pc:spChg>
        <pc:picChg chg="add mod">
          <ac:chgData name="Diane Stokes" userId="1769c1f6bbfc2fe6" providerId="LiveId" clId="{6F6080EB-658C-4F55-8E91-3A184B0A5C50}" dt="2020-10-04T20:56:47.929" v="1621" actId="1076"/>
          <ac:picMkLst>
            <pc:docMk/>
            <pc:sldMk cId="1104683407" sldId="324"/>
            <ac:picMk id="5" creationId="{0B734AA5-B081-4DF6-88BA-F0D67DAFDDDF}"/>
          </ac:picMkLst>
        </pc:picChg>
        <pc:picChg chg="add mod">
          <ac:chgData name="Diane Stokes" userId="1769c1f6bbfc2fe6" providerId="LiveId" clId="{6F6080EB-658C-4F55-8E91-3A184B0A5C50}" dt="2020-11-02T00:39:26.411" v="10975"/>
          <ac:picMkLst>
            <pc:docMk/>
            <pc:sldMk cId="1104683407" sldId="324"/>
            <ac:picMk id="6" creationId="{283DCAEF-32A8-4E42-8607-1ECE2D3D47F4}"/>
          </ac:picMkLst>
        </pc:picChg>
      </pc:sldChg>
      <pc:sldChg chg="addSp delSp modSp add mod modTransition modAnim modNotesTx">
        <pc:chgData name="Diane Stokes" userId="1769c1f6bbfc2fe6" providerId="LiveId" clId="{6F6080EB-658C-4F55-8E91-3A184B0A5C50}" dt="2020-11-02T00:38:45.097" v="10974"/>
        <pc:sldMkLst>
          <pc:docMk/>
          <pc:sldMk cId="1674199177" sldId="325"/>
        </pc:sldMkLst>
        <pc:spChg chg="mod">
          <ac:chgData name="Diane Stokes" userId="1769c1f6bbfc2fe6" providerId="LiveId" clId="{6F6080EB-658C-4F55-8E91-3A184B0A5C50}" dt="2020-10-04T22:39:35.528" v="3463" actId="207"/>
          <ac:spMkLst>
            <pc:docMk/>
            <pc:sldMk cId="1674199177" sldId="325"/>
            <ac:spMk id="2" creationId="{C3A0DDD3-8C9E-42CD-A153-959056824F7A}"/>
          </ac:spMkLst>
        </pc:spChg>
        <pc:spChg chg="mod">
          <ac:chgData name="Diane Stokes" userId="1769c1f6bbfc2fe6" providerId="LiveId" clId="{6F6080EB-658C-4F55-8E91-3A184B0A5C50}" dt="2020-10-04T22:39:09.419" v="3453" actId="14100"/>
          <ac:spMkLst>
            <pc:docMk/>
            <pc:sldMk cId="1674199177" sldId="325"/>
            <ac:spMk id="3" creationId="{E2C65E6E-880B-4F4F-90F0-B812C15922BF}"/>
          </ac:spMkLst>
        </pc:spChg>
        <pc:picChg chg="add del mod">
          <ac:chgData name="Diane Stokes" userId="1769c1f6bbfc2fe6" providerId="LiveId" clId="{6F6080EB-658C-4F55-8E91-3A184B0A5C50}" dt="2020-10-09T13:33:12.764" v="3730" actId="478"/>
          <ac:picMkLst>
            <pc:docMk/>
            <pc:sldMk cId="1674199177" sldId="325"/>
            <ac:picMk id="5" creationId="{AC7FF038-175A-4EEE-9B7D-24C61F08DB22}"/>
          </ac:picMkLst>
        </pc:picChg>
        <pc:picChg chg="add del mod">
          <ac:chgData name="Diane Stokes" userId="1769c1f6bbfc2fe6" providerId="LiveId" clId="{6F6080EB-658C-4F55-8E91-3A184B0A5C50}" dt="2020-11-02T00:38:29.849" v="10973"/>
          <ac:picMkLst>
            <pc:docMk/>
            <pc:sldMk cId="1674199177" sldId="325"/>
            <ac:picMk id="5" creationId="{E8EF8E48-0890-4A09-8291-68CA5AD7F151}"/>
          </ac:picMkLst>
        </pc:picChg>
        <pc:picChg chg="add mod">
          <ac:chgData name="Diane Stokes" userId="1769c1f6bbfc2fe6" providerId="LiveId" clId="{6F6080EB-658C-4F55-8E91-3A184B0A5C50}" dt="2020-10-09T13:33:38.278" v="3734" actId="1076"/>
          <ac:picMkLst>
            <pc:docMk/>
            <pc:sldMk cId="1674199177" sldId="325"/>
            <ac:picMk id="6" creationId="{18036B09-B61B-4214-B506-A7EC394A318A}"/>
          </ac:picMkLst>
        </pc:picChg>
        <pc:picChg chg="add mod">
          <ac:chgData name="Diane Stokes" userId="1769c1f6bbfc2fe6" providerId="LiveId" clId="{6F6080EB-658C-4F55-8E91-3A184B0A5C50}" dt="2020-11-02T00:38:45.097" v="10974"/>
          <ac:picMkLst>
            <pc:docMk/>
            <pc:sldMk cId="1674199177" sldId="325"/>
            <ac:picMk id="7" creationId="{B35A7958-FA3D-43EE-B9EE-BE5144806173}"/>
          </ac:picMkLst>
        </pc:picChg>
      </pc:sldChg>
      <pc:sldChg chg="addSp modSp add mod modNotesTx">
        <pc:chgData name="Diane Stokes" userId="1769c1f6bbfc2fe6" providerId="LiveId" clId="{6F6080EB-658C-4F55-8E91-3A184B0A5C50}" dt="2020-11-01T23:27:57.571" v="10846"/>
        <pc:sldMkLst>
          <pc:docMk/>
          <pc:sldMk cId="2485773953" sldId="326"/>
        </pc:sldMkLst>
        <pc:spChg chg="mod">
          <ac:chgData name="Diane Stokes" userId="1769c1f6bbfc2fe6" providerId="LiveId" clId="{6F6080EB-658C-4F55-8E91-3A184B0A5C50}" dt="2020-10-04T21:16:19.221" v="2219" actId="27636"/>
          <ac:spMkLst>
            <pc:docMk/>
            <pc:sldMk cId="2485773953" sldId="326"/>
            <ac:spMk id="2" creationId="{C3A0DDD3-8C9E-42CD-A153-959056824F7A}"/>
          </ac:spMkLst>
        </pc:spChg>
        <pc:spChg chg="mod">
          <ac:chgData name="Diane Stokes" userId="1769c1f6bbfc2fe6" providerId="LiveId" clId="{6F6080EB-658C-4F55-8E91-3A184B0A5C50}" dt="2020-10-04T22:56:53.721" v="3558" actId="20577"/>
          <ac:spMkLst>
            <pc:docMk/>
            <pc:sldMk cId="2485773953" sldId="326"/>
            <ac:spMk id="3" creationId="{E2C65E6E-880B-4F4F-90F0-B812C15922BF}"/>
          </ac:spMkLst>
        </pc:spChg>
        <pc:picChg chg="add mod">
          <ac:chgData name="Diane Stokes" userId="1769c1f6bbfc2fe6" providerId="LiveId" clId="{6F6080EB-658C-4F55-8E91-3A184B0A5C50}" dt="2020-11-01T23:27:57.571" v="10846"/>
          <ac:picMkLst>
            <pc:docMk/>
            <pc:sldMk cId="2485773953" sldId="326"/>
            <ac:picMk id="4" creationId="{A20A158F-1248-4B60-9AA1-C8C47043EC08}"/>
          </ac:picMkLst>
        </pc:picChg>
      </pc:sldChg>
      <pc:sldChg chg="addSp delSp modSp add mod modNotesTx">
        <pc:chgData name="Diane Stokes" userId="1769c1f6bbfc2fe6" providerId="LiveId" clId="{6F6080EB-658C-4F55-8E91-3A184B0A5C50}" dt="2020-11-01T23:02:02.714" v="10801"/>
        <pc:sldMkLst>
          <pc:docMk/>
          <pc:sldMk cId="631261262" sldId="327"/>
        </pc:sldMkLst>
        <pc:spChg chg="mod">
          <ac:chgData name="Diane Stokes" userId="1769c1f6bbfc2fe6" providerId="LiveId" clId="{6F6080EB-658C-4F55-8E91-3A184B0A5C50}" dt="2020-10-04T21:45:01.826" v="2328" actId="12"/>
          <ac:spMkLst>
            <pc:docMk/>
            <pc:sldMk cId="631261262" sldId="327"/>
            <ac:spMk id="4" creationId="{00000000-0000-0000-0000-000000000000}"/>
          </ac:spMkLst>
        </pc:spChg>
        <pc:spChg chg="add mod">
          <ac:chgData name="Diane Stokes" userId="1769c1f6bbfc2fe6" providerId="LiveId" clId="{6F6080EB-658C-4F55-8E91-3A184B0A5C50}" dt="2020-10-04T21:44:53.808" v="2325" actId="14100"/>
          <ac:spMkLst>
            <pc:docMk/>
            <pc:sldMk cId="631261262" sldId="327"/>
            <ac:spMk id="5" creationId="{B49A45AF-3BD4-4EC1-B4AD-29946250B6D9}"/>
          </ac:spMkLst>
        </pc:spChg>
        <pc:picChg chg="add mod">
          <ac:chgData name="Diane Stokes" userId="1769c1f6bbfc2fe6" providerId="LiveId" clId="{6F6080EB-658C-4F55-8E91-3A184B0A5C50}" dt="2020-11-01T23:02:02.714" v="10801"/>
          <ac:picMkLst>
            <pc:docMk/>
            <pc:sldMk cId="631261262" sldId="327"/>
            <ac:picMk id="2" creationId="{7C4A1014-3508-4DC5-B295-540A04C33854}"/>
          </ac:picMkLst>
        </pc:picChg>
        <pc:picChg chg="add del mod">
          <ac:chgData name="Diane Stokes" userId="1769c1f6bbfc2fe6" providerId="LiveId" clId="{6F6080EB-658C-4F55-8E91-3A184B0A5C50}" dt="2020-10-04T21:43:05.797" v="2256" actId="478"/>
          <ac:picMkLst>
            <pc:docMk/>
            <pc:sldMk cId="631261262" sldId="327"/>
            <ac:picMk id="3" creationId="{417D07E9-62F6-4F69-A6E6-1CAA04BB65A2}"/>
          </ac:picMkLst>
        </pc:picChg>
      </pc:sldChg>
      <pc:sldChg chg="addSp modSp add mod modNotesTx">
        <pc:chgData name="Diane Stokes" userId="1769c1f6bbfc2fe6" providerId="LiveId" clId="{6F6080EB-658C-4F55-8E91-3A184B0A5C50}" dt="2020-11-01T23:43:44.718" v="10875"/>
        <pc:sldMkLst>
          <pc:docMk/>
          <pc:sldMk cId="2695824723" sldId="328"/>
        </pc:sldMkLst>
        <pc:spChg chg="mod">
          <ac:chgData name="Diane Stokes" userId="1769c1f6bbfc2fe6" providerId="LiveId" clId="{6F6080EB-658C-4F55-8E91-3A184B0A5C50}" dt="2020-10-05T08:31:47.991" v="3692" actId="20577"/>
          <ac:spMkLst>
            <pc:docMk/>
            <pc:sldMk cId="2695824723" sldId="328"/>
            <ac:spMk id="2" creationId="{C3A0DDD3-8C9E-42CD-A153-959056824F7A}"/>
          </ac:spMkLst>
        </pc:spChg>
        <pc:spChg chg="mod">
          <ac:chgData name="Diane Stokes" userId="1769c1f6bbfc2fe6" providerId="LiveId" clId="{6F6080EB-658C-4F55-8E91-3A184B0A5C50}" dt="2020-10-04T22:57:28.599" v="3603" actId="20577"/>
          <ac:spMkLst>
            <pc:docMk/>
            <pc:sldMk cId="2695824723" sldId="328"/>
            <ac:spMk id="3" creationId="{E2C65E6E-880B-4F4F-90F0-B812C15922BF}"/>
          </ac:spMkLst>
        </pc:spChg>
        <pc:picChg chg="add mod">
          <ac:chgData name="Diane Stokes" userId="1769c1f6bbfc2fe6" providerId="LiveId" clId="{6F6080EB-658C-4F55-8E91-3A184B0A5C50}" dt="2020-11-01T23:43:44.718" v="10875"/>
          <ac:picMkLst>
            <pc:docMk/>
            <pc:sldMk cId="2695824723" sldId="328"/>
            <ac:picMk id="4" creationId="{F0F73816-63BC-417A-A2A5-B31DED5A4236}"/>
          </ac:picMkLst>
        </pc:picChg>
      </pc:sldChg>
      <pc:sldChg chg="addSp delSp modSp add mod ord modTransition modAnim modNotesTx">
        <pc:chgData name="Diane Stokes" userId="1769c1f6bbfc2fe6" providerId="LiveId" clId="{6F6080EB-658C-4F55-8E91-3A184B0A5C50}" dt="2020-11-02T00:41:21.257" v="10982"/>
        <pc:sldMkLst>
          <pc:docMk/>
          <pc:sldMk cId="1466190570" sldId="329"/>
        </pc:sldMkLst>
        <pc:spChg chg="add del mod">
          <ac:chgData name="Diane Stokes" userId="1769c1f6bbfc2fe6" providerId="LiveId" clId="{6F6080EB-658C-4F55-8E91-3A184B0A5C50}" dt="2020-10-04T22:10:43.827" v="2780"/>
          <ac:spMkLst>
            <pc:docMk/>
            <pc:sldMk cId="1466190570" sldId="329"/>
            <ac:spMk id="3" creationId="{409586F8-7064-4FB6-AE89-F4ABA8121588}"/>
          </ac:spMkLst>
        </pc:spChg>
        <pc:picChg chg="add del mod">
          <ac:chgData name="Diane Stokes" userId="1769c1f6bbfc2fe6" providerId="LiveId" clId="{6F6080EB-658C-4F55-8E91-3A184B0A5C50}" dt="2020-11-02T00:40:12.073" v="10977"/>
          <ac:picMkLst>
            <pc:docMk/>
            <pc:sldMk cId="1466190570" sldId="329"/>
            <ac:picMk id="2" creationId="{16414CF5-0245-43C9-9ABF-C703A5CCAC23}"/>
          </ac:picMkLst>
        </pc:picChg>
        <pc:picChg chg="add del mod">
          <ac:chgData name="Diane Stokes" userId="1769c1f6bbfc2fe6" providerId="LiveId" clId="{6F6080EB-658C-4F55-8E91-3A184B0A5C50}" dt="2020-11-02T00:40:28.080" v="10979"/>
          <ac:picMkLst>
            <pc:docMk/>
            <pc:sldMk cId="1466190570" sldId="329"/>
            <ac:picMk id="3" creationId="{C59D4F03-11C6-445E-BD72-B7357E9537AE}"/>
          </ac:picMkLst>
        </pc:picChg>
        <pc:picChg chg="add mod ord">
          <ac:chgData name="Diane Stokes" userId="1769c1f6bbfc2fe6" providerId="LiveId" clId="{6F6080EB-658C-4F55-8E91-3A184B0A5C50}" dt="2020-10-04T22:50:04.414" v="3496" actId="1076"/>
          <ac:picMkLst>
            <pc:docMk/>
            <pc:sldMk cId="1466190570" sldId="329"/>
            <ac:picMk id="4" creationId="{EC526D96-4AE5-4702-9427-EF7443057096}"/>
          </ac:picMkLst>
        </pc:picChg>
        <pc:picChg chg="add del mod">
          <ac:chgData name="Diane Stokes" userId="1769c1f6bbfc2fe6" providerId="LiveId" clId="{6F6080EB-658C-4F55-8E91-3A184B0A5C50}" dt="2020-11-02T00:41:00.843" v="10981"/>
          <ac:picMkLst>
            <pc:docMk/>
            <pc:sldMk cId="1466190570" sldId="329"/>
            <ac:picMk id="5" creationId="{C7763CB9-2D7A-4577-A5BA-B560C9E23EBC}"/>
          </ac:picMkLst>
        </pc:picChg>
        <pc:picChg chg="add mod">
          <ac:chgData name="Diane Stokes" userId="1769c1f6bbfc2fe6" providerId="LiveId" clId="{6F6080EB-658C-4F55-8E91-3A184B0A5C50}" dt="2020-10-04T22:49:47.311" v="3492" actId="1076"/>
          <ac:picMkLst>
            <pc:docMk/>
            <pc:sldMk cId="1466190570" sldId="329"/>
            <ac:picMk id="6" creationId="{4D806D4D-789A-46DD-ACD8-B04F3F66B3EE}"/>
          </ac:picMkLst>
        </pc:picChg>
        <pc:picChg chg="add mod">
          <ac:chgData name="Diane Stokes" userId="1769c1f6bbfc2fe6" providerId="LiveId" clId="{6F6080EB-658C-4F55-8E91-3A184B0A5C50}" dt="2020-10-04T22:51:43.960" v="3505" actId="1076"/>
          <ac:picMkLst>
            <pc:docMk/>
            <pc:sldMk cId="1466190570" sldId="329"/>
            <ac:picMk id="7" creationId="{7123083F-B23B-4882-82F6-B4F94D167E14}"/>
          </ac:picMkLst>
        </pc:picChg>
        <pc:picChg chg="add mod">
          <ac:chgData name="Diane Stokes" userId="1769c1f6bbfc2fe6" providerId="LiveId" clId="{6F6080EB-658C-4F55-8E91-3A184B0A5C50}" dt="2020-10-04T22:51:53.870" v="3508" actId="1076"/>
          <ac:picMkLst>
            <pc:docMk/>
            <pc:sldMk cId="1466190570" sldId="329"/>
            <ac:picMk id="8" creationId="{44DB03A6-8014-4CCB-937F-A53BDFFB5232}"/>
          </ac:picMkLst>
        </pc:picChg>
        <pc:picChg chg="add mod">
          <ac:chgData name="Diane Stokes" userId="1769c1f6bbfc2fe6" providerId="LiveId" clId="{6F6080EB-658C-4F55-8E91-3A184B0A5C50}" dt="2020-11-02T00:41:21.257" v="10982"/>
          <ac:picMkLst>
            <pc:docMk/>
            <pc:sldMk cId="1466190570" sldId="329"/>
            <ac:picMk id="9" creationId="{3E7C6799-A04A-4156-A155-3521521FBA9E}"/>
          </ac:picMkLst>
        </pc:picChg>
        <pc:picChg chg="del">
          <ac:chgData name="Diane Stokes" userId="1769c1f6bbfc2fe6" providerId="LiveId" clId="{6F6080EB-658C-4F55-8E91-3A184B0A5C50}" dt="2020-10-04T22:10:39.357" v="2779" actId="478"/>
          <ac:picMkLst>
            <pc:docMk/>
            <pc:sldMk cId="1466190570" sldId="329"/>
            <ac:picMk id="16" creationId="{9DAB9347-7FDC-4F62-8325-7A3E48205ECC}"/>
          </ac:picMkLst>
        </pc:picChg>
      </pc:sldChg>
      <pc:sldChg chg="addSp delSp modSp add mod modTransition modAnim modNotesTx">
        <pc:chgData name="Diane Stokes" userId="1769c1f6bbfc2fe6" providerId="LiveId" clId="{6F6080EB-658C-4F55-8E91-3A184B0A5C50}" dt="2020-11-02T00:25:28.310" v="10947"/>
        <pc:sldMkLst>
          <pc:docMk/>
          <pc:sldMk cId="670045424" sldId="330"/>
        </pc:sldMkLst>
        <pc:spChg chg="mod">
          <ac:chgData name="Diane Stokes" userId="1769c1f6bbfc2fe6" providerId="LiveId" clId="{6F6080EB-658C-4F55-8E91-3A184B0A5C50}" dt="2020-10-04T22:24:05.852" v="2955" actId="20577"/>
          <ac:spMkLst>
            <pc:docMk/>
            <pc:sldMk cId="670045424" sldId="330"/>
            <ac:spMk id="3" creationId="{E2C65E6E-880B-4F4F-90F0-B812C15922BF}"/>
          </ac:spMkLst>
        </pc:spChg>
        <pc:graphicFrameChg chg="add mod modGraphic">
          <ac:chgData name="Diane Stokes" userId="1769c1f6bbfc2fe6" providerId="LiveId" clId="{6F6080EB-658C-4F55-8E91-3A184B0A5C50}" dt="2020-10-04T22:30:23.911" v="3332" actId="2710"/>
          <ac:graphicFrameMkLst>
            <pc:docMk/>
            <pc:sldMk cId="670045424" sldId="330"/>
            <ac:graphicFrameMk id="5" creationId="{73C39A9A-A689-4F0F-90D6-7BD907299F5E}"/>
          </ac:graphicFrameMkLst>
        </pc:graphicFrameChg>
        <pc:picChg chg="add del mod">
          <ac:chgData name="Diane Stokes" userId="1769c1f6bbfc2fe6" providerId="LiveId" clId="{6F6080EB-658C-4F55-8E91-3A184B0A5C50}" dt="2020-11-02T00:24:53.580" v="10946"/>
          <ac:picMkLst>
            <pc:docMk/>
            <pc:sldMk cId="670045424" sldId="330"/>
            <ac:picMk id="6" creationId="{A8754136-4813-4BD7-943F-342CF7EC65F6}"/>
          </ac:picMkLst>
        </pc:picChg>
        <pc:picChg chg="add mod">
          <ac:chgData name="Diane Stokes" userId="1769c1f6bbfc2fe6" providerId="LiveId" clId="{6F6080EB-658C-4F55-8E91-3A184B0A5C50}" dt="2020-11-02T00:25:28.310" v="10947"/>
          <ac:picMkLst>
            <pc:docMk/>
            <pc:sldMk cId="670045424" sldId="330"/>
            <ac:picMk id="7" creationId="{70907D23-52E8-4CB2-8127-CA8CE4740448}"/>
          </ac:picMkLst>
        </pc:picChg>
      </pc:sldChg>
      <pc:sldMasterChg chg="setBg delSldLayout">
        <pc:chgData name="Diane Stokes" userId="1769c1f6bbfc2fe6" providerId="LiveId" clId="{6F6080EB-658C-4F55-8E91-3A184B0A5C50}" dt="2020-10-04T20:00:54.579" v="1460"/>
        <pc:sldMasterMkLst>
          <pc:docMk/>
          <pc:sldMasterMk cId="1974852097" sldId="2147483672"/>
        </pc:sldMasterMkLst>
        <pc:sldLayoutChg chg="del">
          <pc:chgData name="Diane Stokes" userId="1769c1f6bbfc2fe6" providerId="LiveId" clId="{6F6080EB-658C-4F55-8E91-3A184B0A5C50}" dt="2020-10-04T17:04:48.623" v="78" actId="47"/>
          <pc:sldLayoutMkLst>
            <pc:docMk/>
            <pc:sldMasterMk cId="1974852097" sldId="2147483672"/>
            <pc:sldLayoutMk cId="668013725" sldId="2147483675"/>
          </pc:sldLayoutMkLst>
        </pc:sldLayoutChg>
        <pc:sldLayoutChg chg="del">
          <pc:chgData name="Diane Stokes" userId="1769c1f6bbfc2fe6" providerId="LiveId" clId="{6F6080EB-658C-4F55-8E91-3A184B0A5C50}" dt="2020-10-04T17:04:50.249" v="79" actId="47"/>
          <pc:sldLayoutMkLst>
            <pc:docMk/>
            <pc:sldMasterMk cId="1974852097" sldId="2147483672"/>
            <pc:sldLayoutMk cId="3207357423" sldId="2147483676"/>
          </pc:sldLayoutMkLst>
        </pc:sldLayoutChg>
      </pc:sldMasterChg>
      <pc:sldMasterChg chg="del delSldLayout">
        <pc:chgData name="Diane Stokes" userId="1769c1f6bbfc2fe6" providerId="LiveId" clId="{6F6080EB-658C-4F55-8E91-3A184B0A5C50}" dt="2020-10-04T17:09:24.046" v="120" actId="47"/>
        <pc:sldMasterMkLst>
          <pc:docMk/>
          <pc:sldMasterMk cId="438047603" sldId="2147483675"/>
        </pc:sldMasterMkLst>
        <pc:sldLayoutChg chg="del">
          <pc:chgData name="Diane Stokes" userId="1769c1f6bbfc2fe6" providerId="LiveId" clId="{6F6080EB-658C-4F55-8E91-3A184B0A5C50}" dt="2020-10-04T17:09:24.046" v="120" actId="47"/>
          <pc:sldLayoutMkLst>
            <pc:docMk/>
            <pc:sldMasterMk cId="438047603" sldId="2147483675"/>
            <pc:sldLayoutMk cId="3866009638" sldId="2147483676"/>
          </pc:sldLayoutMkLst>
        </pc:sldLayoutChg>
        <pc:sldLayoutChg chg="del">
          <pc:chgData name="Diane Stokes" userId="1769c1f6bbfc2fe6" providerId="LiveId" clId="{6F6080EB-658C-4F55-8E91-3A184B0A5C50}" dt="2020-10-04T17:09:24.046" v="120" actId="47"/>
          <pc:sldLayoutMkLst>
            <pc:docMk/>
            <pc:sldMasterMk cId="438047603" sldId="2147483675"/>
            <pc:sldLayoutMk cId="423868617" sldId="2147483677"/>
          </pc:sldLayoutMkLst>
        </pc:sldLayoutChg>
        <pc:sldLayoutChg chg="del">
          <pc:chgData name="Diane Stokes" userId="1769c1f6bbfc2fe6" providerId="LiveId" clId="{6F6080EB-658C-4F55-8E91-3A184B0A5C50}" dt="2020-10-04T17:09:24.046" v="120" actId="47"/>
          <pc:sldLayoutMkLst>
            <pc:docMk/>
            <pc:sldMasterMk cId="438047603" sldId="2147483675"/>
            <pc:sldLayoutMk cId="1659082204" sldId="2147483678"/>
          </pc:sldLayoutMkLst>
        </pc:sldLayoutChg>
        <pc:sldLayoutChg chg="del">
          <pc:chgData name="Diane Stokes" userId="1769c1f6bbfc2fe6" providerId="LiveId" clId="{6F6080EB-658C-4F55-8E91-3A184B0A5C50}" dt="2020-10-04T17:09:24.046" v="120" actId="47"/>
          <pc:sldLayoutMkLst>
            <pc:docMk/>
            <pc:sldMasterMk cId="438047603" sldId="2147483675"/>
            <pc:sldLayoutMk cId="1077510304" sldId="2147483679"/>
          </pc:sldLayoutMkLst>
        </pc:sldLayoutChg>
        <pc:sldLayoutChg chg="del">
          <pc:chgData name="Diane Stokes" userId="1769c1f6bbfc2fe6" providerId="LiveId" clId="{6F6080EB-658C-4F55-8E91-3A184B0A5C50}" dt="2020-10-04T17:09:24.046" v="120" actId="47"/>
          <pc:sldLayoutMkLst>
            <pc:docMk/>
            <pc:sldMasterMk cId="438047603" sldId="2147483675"/>
            <pc:sldLayoutMk cId="297357283" sldId="2147483680"/>
          </pc:sldLayoutMkLst>
        </pc:sldLayoutChg>
        <pc:sldLayoutChg chg="del">
          <pc:chgData name="Diane Stokes" userId="1769c1f6bbfc2fe6" providerId="LiveId" clId="{6F6080EB-658C-4F55-8E91-3A184B0A5C50}" dt="2020-10-04T17:09:24.046" v="120" actId="47"/>
          <pc:sldLayoutMkLst>
            <pc:docMk/>
            <pc:sldMasterMk cId="438047603" sldId="2147483675"/>
            <pc:sldLayoutMk cId="2033681687" sldId="2147483681"/>
          </pc:sldLayoutMkLst>
        </pc:sldLayoutChg>
      </pc:sldMasterChg>
      <pc:sldMasterChg chg="del delSldLayout">
        <pc:chgData name="Diane Stokes" userId="1769c1f6bbfc2fe6" providerId="LiveId" clId="{6F6080EB-658C-4F55-8E91-3A184B0A5C50}" dt="2020-10-04T17:03:32" v="72" actId="47"/>
        <pc:sldMasterMkLst>
          <pc:docMk/>
          <pc:sldMasterMk cId="2844636229" sldId="2147483675"/>
        </pc:sldMasterMkLst>
        <pc:sldLayoutChg chg="del">
          <pc:chgData name="Diane Stokes" userId="1769c1f6bbfc2fe6" providerId="LiveId" clId="{6F6080EB-658C-4F55-8E91-3A184B0A5C50}" dt="2020-10-04T17:03:32" v="72" actId="47"/>
          <pc:sldLayoutMkLst>
            <pc:docMk/>
            <pc:sldMasterMk cId="2844636229" sldId="2147483675"/>
            <pc:sldLayoutMk cId="2209173608" sldId="2147483676"/>
          </pc:sldLayoutMkLst>
        </pc:sldLayoutChg>
        <pc:sldLayoutChg chg="del">
          <pc:chgData name="Diane Stokes" userId="1769c1f6bbfc2fe6" providerId="LiveId" clId="{6F6080EB-658C-4F55-8E91-3A184B0A5C50}" dt="2020-10-04T17:03:32" v="72" actId="47"/>
          <pc:sldLayoutMkLst>
            <pc:docMk/>
            <pc:sldMasterMk cId="2844636229" sldId="2147483675"/>
            <pc:sldLayoutMk cId="3116333691" sldId="2147483677"/>
          </pc:sldLayoutMkLst>
        </pc:sldLayoutChg>
        <pc:sldLayoutChg chg="del">
          <pc:chgData name="Diane Stokes" userId="1769c1f6bbfc2fe6" providerId="LiveId" clId="{6F6080EB-658C-4F55-8E91-3A184B0A5C50}" dt="2020-10-04T17:03:32" v="72" actId="47"/>
          <pc:sldLayoutMkLst>
            <pc:docMk/>
            <pc:sldMasterMk cId="2844636229" sldId="2147483675"/>
            <pc:sldLayoutMk cId="4034610106" sldId="2147483678"/>
          </pc:sldLayoutMkLst>
        </pc:sldLayoutChg>
        <pc:sldLayoutChg chg="del">
          <pc:chgData name="Diane Stokes" userId="1769c1f6bbfc2fe6" providerId="LiveId" clId="{6F6080EB-658C-4F55-8E91-3A184B0A5C50}" dt="2020-10-04T17:03:32" v="72" actId="47"/>
          <pc:sldLayoutMkLst>
            <pc:docMk/>
            <pc:sldMasterMk cId="2844636229" sldId="2147483675"/>
            <pc:sldLayoutMk cId="72494237" sldId="2147483679"/>
          </pc:sldLayoutMkLst>
        </pc:sldLayoutChg>
        <pc:sldLayoutChg chg="del">
          <pc:chgData name="Diane Stokes" userId="1769c1f6bbfc2fe6" providerId="LiveId" clId="{6F6080EB-658C-4F55-8E91-3A184B0A5C50}" dt="2020-10-04T17:03:32" v="72" actId="47"/>
          <pc:sldLayoutMkLst>
            <pc:docMk/>
            <pc:sldMasterMk cId="2844636229" sldId="2147483675"/>
            <pc:sldLayoutMk cId="3602462787" sldId="2147483680"/>
          </pc:sldLayoutMkLst>
        </pc:sldLayoutChg>
        <pc:sldLayoutChg chg="del">
          <pc:chgData name="Diane Stokes" userId="1769c1f6bbfc2fe6" providerId="LiveId" clId="{6F6080EB-658C-4F55-8E91-3A184B0A5C50}" dt="2020-10-04T17:03:32" v="72" actId="47"/>
          <pc:sldLayoutMkLst>
            <pc:docMk/>
            <pc:sldMasterMk cId="2844636229" sldId="2147483675"/>
            <pc:sldLayoutMk cId="678700032" sldId="2147483681"/>
          </pc:sldLayoutMkLst>
        </pc:sldLayoutChg>
      </pc:sldMasterChg>
      <pc:sldMasterChg chg="del delSldLayout">
        <pc:chgData name="Diane Stokes" userId="1769c1f6bbfc2fe6" providerId="LiveId" clId="{6F6080EB-658C-4F55-8E91-3A184B0A5C50}" dt="2020-10-04T17:17:41.790" v="209" actId="47"/>
        <pc:sldMasterMkLst>
          <pc:docMk/>
          <pc:sldMasterMk cId="3916659050" sldId="2147483675"/>
        </pc:sldMasterMkLst>
        <pc:sldLayoutChg chg="del">
          <pc:chgData name="Diane Stokes" userId="1769c1f6bbfc2fe6" providerId="LiveId" clId="{6F6080EB-658C-4F55-8E91-3A184B0A5C50}" dt="2020-10-04T17:17:41.790" v="209" actId="47"/>
          <pc:sldLayoutMkLst>
            <pc:docMk/>
            <pc:sldMasterMk cId="3916659050" sldId="2147483675"/>
            <pc:sldLayoutMk cId="3722889657" sldId="2147483676"/>
          </pc:sldLayoutMkLst>
        </pc:sldLayoutChg>
        <pc:sldLayoutChg chg="del">
          <pc:chgData name="Diane Stokes" userId="1769c1f6bbfc2fe6" providerId="LiveId" clId="{6F6080EB-658C-4F55-8E91-3A184B0A5C50}" dt="2020-10-04T17:17:41.790" v="209" actId="47"/>
          <pc:sldLayoutMkLst>
            <pc:docMk/>
            <pc:sldMasterMk cId="3916659050" sldId="2147483675"/>
            <pc:sldLayoutMk cId="2104463006" sldId="2147483677"/>
          </pc:sldLayoutMkLst>
        </pc:sldLayoutChg>
        <pc:sldLayoutChg chg="del">
          <pc:chgData name="Diane Stokes" userId="1769c1f6bbfc2fe6" providerId="LiveId" clId="{6F6080EB-658C-4F55-8E91-3A184B0A5C50}" dt="2020-10-04T17:17:41.790" v="209" actId="47"/>
          <pc:sldLayoutMkLst>
            <pc:docMk/>
            <pc:sldMasterMk cId="3916659050" sldId="2147483675"/>
            <pc:sldLayoutMk cId="3824327862" sldId="2147483678"/>
          </pc:sldLayoutMkLst>
        </pc:sldLayoutChg>
        <pc:sldLayoutChg chg="del">
          <pc:chgData name="Diane Stokes" userId="1769c1f6bbfc2fe6" providerId="LiveId" clId="{6F6080EB-658C-4F55-8E91-3A184B0A5C50}" dt="2020-10-04T17:17:41.790" v="209" actId="47"/>
          <pc:sldLayoutMkLst>
            <pc:docMk/>
            <pc:sldMasterMk cId="3916659050" sldId="2147483675"/>
            <pc:sldLayoutMk cId="1891971423" sldId="2147483679"/>
          </pc:sldLayoutMkLst>
        </pc:sldLayoutChg>
        <pc:sldLayoutChg chg="del">
          <pc:chgData name="Diane Stokes" userId="1769c1f6bbfc2fe6" providerId="LiveId" clId="{6F6080EB-658C-4F55-8E91-3A184B0A5C50}" dt="2020-10-04T17:17:41.790" v="209" actId="47"/>
          <pc:sldLayoutMkLst>
            <pc:docMk/>
            <pc:sldMasterMk cId="3916659050" sldId="2147483675"/>
            <pc:sldLayoutMk cId="3474361292" sldId="2147483680"/>
          </pc:sldLayoutMkLst>
        </pc:sldLayoutChg>
        <pc:sldLayoutChg chg="del">
          <pc:chgData name="Diane Stokes" userId="1769c1f6bbfc2fe6" providerId="LiveId" clId="{6F6080EB-658C-4F55-8E91-3A184B0A5C50}" dt="2020-10-04T17:17:41.790" v="209" actId="47"/>
          <pc:sldLayoutMkLst>
            <pc:docMk/>
            <pc:sldMasterMk cId="3916659050" sldId="2147483675"/>
            <pc:sldLayoutMk cId="2082109702" sldId="214748368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6332"/>
          </a:xfrm>
          <a:prstGeom prst="rect">
            <a:avLst/>
          </a:prstGeom>
        </p:spPr>
        <p:txBody>
          <a:bodyPr vert="horz" lIns="94519" tIns="47259" rIns="94519" bIns="47259" rtlCol="0"/>
          <a:lstStyle>
            <a:lvl1pPr algn="l">
              <a:defRPr sz="1200"/>
            </a:lvl1pPr>
          </a:lstStyle>
          <a:p>
            <a:endParaRPr lang="en-GB"/>
          </a:p>
        </p:txBody>
      </p:sp>
      <p:sp>
        <p:nvSpPr>
          <p:cNvPr id="3" name="Date Placeholder 2"/>
          <p:cNvSpPr>
            <a:spLocks noGrp="1"/>
          </p:cNvSpPr>
          <p:nvPr>
            <p:ph type="dt" sz="quarter" idx="1"/>
          </p:nvPr>
        </p:nvSpPr>
        <p:spPr>
          <a:xfrm>
            <a:off x="3850446" y="1"/>
            <a:ext cx="2945659" cy="496332"/>
          </a:xfrm>
          <a:prstGeom prst="rect">
            <a:avLst/>
          </a:prstGeom>
        </p:spPr>
        <p:txBody>
          <a:bodyPr vert="horz" lIns="94519" tIns="47259" rIns="94519" bIns="47259" rtlCol="0"/>
          <a:lstStyle>
            <a:lvl1pPr algn="r">
              <a:defRPr sz="1200"/>
            </a:lvl1pPr>
          </a:lstStyle>
          <a:p>
            <a:fld id="{CFF2E150-606C-4B1E-93AF-2FEAB65B6A6A}" type="datetimeFigureOut">
              <a:rPr lang="en-GB" smtClean="0"/>
              <a:pPr/>
              <a:t>02/11/2020</a:t>
            </a:fld>
            <a:endParaRPr lang="en-GB"/>
          </a:p>
        </p:txBody>
      </p:sp>
      <p:sp>
        <p:nvSpPr>
          <p:cNvPr id="4" name="Footer Placeholder 3"/>
          <p:cNvSpPr>
            <a:spLocks noGrp="1"/>
          </p:cNvSpPr>
          <p:nvPr>
            <p:ph type="ftr" sz="quarter" idx="2"/>
          </p:nvPr>
        </p:nvSpPr>
        <p:spPr>
          <a:xfrm>
            <a:off x="2" y="9428585"/>
            <a:ext cx="2945659" cy="496332"/>
          </a:xfrm>
          <a:prstGeom prst="rect">
            <a:avLst/>
          </a:prstGeom>
        </p:spPr>
        <p:txBody>
          <a:bodyPr vert="horz" lIns="94519" tIns="47259" rIns="94519" bIns="47259" rtlCol="0" anchor="b"/>
          <a:lstStyle>
            <a:lvl1pPr algn="l">
              <a:defRPr sz="1200"/>
            </a:lvl1pPr>
          </a:lstStyle>
          <a:p>
            <a:endParaRPr lang="en-GB"/>
          </a:p>
        </p:txBody>
      </p:sp>
      <p:sp>
        <p:nvSpPr>
          <p:cNvPr id="5" name="Slide Number Placeholder 4"/>
          <p:cNvSpPr>
            <a:spLocks noGrp="1"/>
          </p:cNvSpPr>
          <p:nvPr>
            <p:ph type="sldNum" sz="quarter" idx="3"/>
          </p:nvPr>
        </p:nvSpPr>
        <p:spPr>
          <a:xfrm>
            <a:off x="3850446" y="9428585"/>
            <a:ext cx="2945659" cy="496332"/>
          </a:xfrm>
          <a:prstGeom prst="rect">
            <a:avLst/>
          </a:prstGeom>
        </p:spPr>
        <p:txBody>
          <a:bodyPr vert="horz" lIns="94519" tIns="47259" rIns="94519" bIns="47259" rtlCol="0" anchor="b"/>
          <a:lstStyle>
            <a:lvl1pPr algn="r">
              <a:defRPr sz="1200"/>
            </a:lvl1pPr>
          </a:lstStyle>
          <a:p>
            <a:fld id="{92DA2CA0-89B1-43F4-826F-076CB220E508}" type="slidenum">
              <a:rPr lang="en-GB" smtClean="0"/>
              <a:pPr/>
              <a:t>‹#›</a:t>
            </a:fld>
            <a:endParaRPr lang="en-GB"/>
          </a:p>
        </p:txBody>
      </p:sp>
    </p:spTree>
    <p:extLst>
      <p:ext uri="{BB962C8B-B14F-4D97-AF65-F5344CB8AC3E}">
        <p14:creationId xmlns:p14="http://schemas.microsoft.com/office/powerpoint/2010/main" val="21642994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09"/>
          </a:xfrm>
          <a:prstGeom prst="rect">
            <a:avLst/>
          </a:prstGeom>
        </p:spPr>
        <p:txBody>
          <a:bodyPr vert="horz" lIns="91429" tIns="45715" rIns="91429" bIns="45715" rtlCol="0"/>
          <a:lstStyle>
            <a:lvl1pPr algn="l">
              <a:defRPr sz="1200"/>
            </a:lvl1pPr>
          </a:lstStyle>
          <a:p>
            <a:endParaRPr lang="en-GB"/>
          </a:p>
        </p:txBody>
      </p:sp>
      <p:sp>
        <p:nvSpPr>
          <p:cNvPr id="3" name="Date Placeholder 2"/>
          <p:cNvSpPr>
            <a:spLocks noGrp="1"/>
          </p:cNvSpPr>
          <p:nvPr>
            <p:ph type="dt" idx="1"/>
          </p:nvPr>
        </p:nvSpPr>
        <p:spPr>
          <a:xfrm>
            <a:off x="3849689" y="0"/>
            <a:ext cx="2946400" cy="496809"/>
          </a:xfrm>
          <a:prstGeom prst="rect">
            <a:avLst/>
          </a:prstGeom>
        </p:spPr>
        <p:txBody>
          <a:bodyPr vert="horz" lIns="91429" tIns="45715" rIns="91429" bIns="45715" rtlCol="0"/>
          <a:lstStyle>
            <a:lvl1pPr algn="r">
              <a:defRPr sz="1200"/>
            </a:lvl1pPr>
          </a:lstStyle>
          <a:p>
            <a:fld id="{51A8365C-D90C-4B21-A6DF-8F9DEFD139D1}" type="datetimeFigureOut">
              <a:rPr lang="en-GB" smtClean="0"/>
              <a:pPr/>
              <a:t>02/11/2020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9" tIns="45715" rIns="91429" bIns="45715" rtlCol="0" anchor="ctr"/>
          <a:lstStyle/>
          <a:p>
            <a:endParaRPr lang="en-GB"/>
          </a:p>
        </p:txBody>
      </p:sp>
      <p:sp>
        <p:nvSpPr>
          <p:cNvPr id="6" name="Footer Placeholder 5"/>
          <p:cNvSpPr>
            <a:spLocks noGrp="1"/>
          </p:cNvSpPr>
          <p:nvPr>
            <p:ph type="ftr" sz="quarter" idx="4"/>
          </p:nvPr>
        </p:nvSpPr>
        <p:spPr>
          <a:xfrm>
            <a:off x="0" y="9428244"/>
            <a:ext cx="2946400" cy="496809"/>
          </a:xfrm>
          <a:prstGeom prst="rect">
            <a:avLst/>
          </a:prstGeom>
        </p:spPr>
        <p:txBody>
          <a:bodyPr vert="horz" lIns="91429" tIns="45715" rIns="91429" bIns="45715" rtlCol="0" anchor="b"/>
          <a:lstStyle>
            <a:lvl1pPr algn="l">
              <a:defRPr sz="1200"/>
            </a:lvl1pPr>
          </a:lstStyle>
          <a:p>
            <a:endParaRPr lang="en-GB"/>
          </a:p>
        </p:txBody>
      </p:sp>
      <p:sp>
        <p:nvSpPr>
          <p:cNvPr id="7" name="Slide Number Placeholder 6"/>
          <p:cNvSpPr>
            <a:spLocks noGrp="1"/>
          </p:cNvSpPr>
          <p:nvPr>
            <p:ph type="sldNum" sz="quarter" idx="5"/>
          </p:nvPr>
        </p:nvSpPr>
        <p:spPr>
          <a:xfrm>
            <a:off x="3849689" y="9428244"/>
            <a:ext cx="2946400" cy="496809"/>
          </a:xfrm>
          <a:prstGeom prst="rect">
            <a:avLst/>
          </a:prstGeom>
        </p:spPr>
        <p:txBody>
          <a:bodyPr vert="horz" lIns="91429" tIns="45715" rIns="91429" bIns="45715" rtlCol="0" anchor="b"/>
          <a:lstStyle>
            <a:lvl1pPr algn="r">
              <a:defRPr sz="1200"/>
            </a:lvl1pPr>
          </a:lstStyle>
          <a:p>
            <a:fld id="{F2D0A7B4-5AA9-4B38-B0AD-55FAA15BFDD8}" type="slidenum">
              <a:rPr lang="en-GB" smtClean="0"/>
              <a:pPr/>
              <a:t>‹#›</a:t>
            </a:fld>
            <a:endParaRPr lang="en-GB"/>
          </a:p>
        </p:txBody>
      </p:sp>
      <p:sp>
        <p:nvSpPr>
          <p:cNvPr id="8" name="Notes Placeholder 7"/>
          <p:cNvSpPr>
            <a:spLocks noGrp="1"/>
          </p:cNvSpPr>
          <p:nvPr>
            <p:ph type="body" sz="quarter" idx="3"/>
          </p:nvPr>
        </p:nvSpPr>
        <p:spPr>
          <a:xfrm>
            <a:off x="679452" y="4715711"/>
            <a:ext cx="5438775" cy="4466511"/>
          </a:xfrm>
          <a:prstGeom prst="rect">
            <a:avLst/>
          </a:prstGeom>
        </p:spPr>
        <p:txBody>
          <a:bodyPr vert="horz" lIns="91429" tIns="45715" rIns="91429"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441070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59506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57793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7637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93388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28512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8322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45973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40099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1500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09792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1342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65948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55885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52529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37915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26537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11919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53513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02795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85720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6950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73622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41623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4194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61483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68000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8166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58177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p:spTree>
      <p:nvGrpSpPr>
        <p:cNvPr id="1" name=""/>
        <p:cNvGrpSpPr/>
        <p:nvPr/>
      </p:nvGrpSpPr>
      <p:grpSpPr>
        <a:xfrm>
          <a:off x="0" y="0"/>
          <a:ext cx="0" cy="0"/>
          <a:chOff x="0" y="0"/>
          <a:chExt cx="0" cy="0"/>
        </a:xfrm>
      </p:grpSpPr>
      <p:sp>
        <p:nvSpPr>
          <p:cNvPr id="2" name="Title 1"/>
          <p:cNvSpPr>
            <a:spLocks noGrp="1"/>
          </p:cNvSpPr>
          <p:nvPr>
            <p:ph type="title"/>
          </p:nvPr>
        </p:nvSpPr>
        <p:spPr>
          <a:xfrm>
            <a:off x="333781" y="405599"/>
            <a:ext cx="8476438" cy="790922"/>
          </a:xfrm>
          <a:prstGeom prst="rect">
            <a:avLst/>
          </a:prstGeom>
        </p:spPr>
        <p:txBody>
          <a:bodyPr>
            <a:normAutofit/>
          </a:bodyPr>
          <a:lstStyle>
            <a:lvl1pPr algn="l">
              <a:defRPr sz="2800" b="1">
                <a:solidFill>
                  <a:srgbClr val="4A8679"/>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6B85EF1D-95FF-4D0E-A772-3F70122D8736}"/>
              </a:ext>
            </a:extLst>
          </p:cNvPr>
          <p:cNvSpPr/>
          <p:nvPr userDrawn="1"/>
        </p:nvSpPr>
        <p:spPr>
          <a:xfrm>
            <a:off x="0" y="0"/>
            <a:ext cx="9144000" cy="170902"/>
          </a:xfrm>
          <a:prstGeom prst="rect">
            <a:avLst/>
          </a:prstGeom>
          <a:solidFill>
            <a:srgbClr val="B0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6" name="Picture 5">
            <a:extLst>
              <a:ext uri="{FF2B5EF4-FFF2-40B4-BE49-F238E27FC236}">
                <a16:creationId xmlns:a16="http://schemas.microsoft.com/office/drawing/2014/main" id="{B7521609-CAD8-450A-ACF7-21FF661182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5691" y="6036837"/>
            <a:ext cx="1807343" cy="646730"/>
          </a:xfrm>
          <a:prstGeom prst="rect">
            <a:avLst/>
          </a:prstGeom>
        </p:spPr>
      </p:pic>
      <p:sp>
        <p:nvSpPr>
          <p:cNvPr id="10" name="Rectangle 9">
            <a:extLst>
              <a:ext uri="{FF2B5EF4-FFF2-40B4-BE49-F238E27FC236}">
                <a16:creationId xmlns:a16="http://schemas.microsoft.com/office/drawing/2014/main" id="{FA8F2A04-35B8-4F4A-84BD-F5AFFC6CC7A5}"/>
              </a:ext>
            </a:extLst>
          </p:cNvPr>
          <p:cNvSpPr/>
          <p:nvPr userDrawn="1"/>
        </p:nvSpPr>
        <p:spPr>
          <a:xfrm>
            <a:off x="0" y="6086551"/>
            <a:ext cx="9144900" cy="4762"/>
          </a:xfrm>
          <a:prstGeom prst="rect">
            <a:avLst/>
          </a:prstGeom>
          <a:solidFill>
            <a:srgbClr val="B0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extBox 10">
            <a:extLst>
              <a:ext uri="{FF2B5EF4-FFF2-40B4-BE49-F238E27FC236}">
                <a16:creationId xmlns:a16="http://schemas.microsoft.com/office/drawing/2014/main" id="{126BFCB0-ECDE-46B9-970D-13024DED9057}"/>
              </a:ext>
            </a:extLst>
          </p:cNvPr>
          <p:cNvSpPr txBox="1"/>
          <p:nvPr userDrawn="1"/>
        </p:nvSpPr>
        <p:spPr>
          <a:xfrm>
            <a:off x="7456910" y="6285611"/>
            <a:ext cx="1567289" cy="369332"/>
          </a:xfrm>
          <a:prstGeom prst="rect">
            <a:avLst/>
          </a:prstGeom>
          <a:noFill/>
        </p:spPr>
        <p:txBody>
          <a:bodyPr wrap="none" rtlCol="0">
            <a:spAutoFit/>
          </a:bodyPr>
          <a:lstStyle/>
          <a:p>
            <a:r>
              <a:rPr lang="en-GB" sz="1800" dirty="0">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r>
              <a:rPr lang="en-GB" sz="1800" dirty="0" err="1">
                <a:latin typeface="Open Sans Condensed Light" panose="020B0306030504020204" pitchFamily="34" charset="0"/>
                <a:ea typeface="Open Sans Condensed Light" panose="020B0306030504020204" pitchFamily="34" charset="0"/>
                <a:cs typeface="Open Sans Condensed Light" panose="020B0306030504020204" pitchFamily="34" charset="0"/>
              </a:rPr>
              <a:t>LearnSheffield</a:t>
            </a:r>
            <a:endParaRPr lang="en-GB" sz="1800" dirty="0">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2" name="Content Placeholder 2">
            <a:extLst>
              <a:ext uri="{FF2B5EF4-FFF2-40B4-BE49-F238E27FC236}">
                <a16:creationId xmlns:a16="http://schemas.microsoft.com/office/drawing/2014/main" id="{E83376FC-FE71-464F-B884-415FC45DCE0E}"/>
              </a:ext>
            </a:extLst>
          </p:cNvPr>
          <p:cNvSpPr>
            <a:spLocks noGrp="1"/>
          </p:cNvSpPr>
          <p:nvPr>
            <p:ph idx="1"/>
          </p:nvPr>
        </p:nvSpPr>
        <p:spPr>
          <a:xfrm>
            <a:off x="1251984" y="1196521"/>
            <a:ext cx="7558235" cy="4482834"/>
          </a:xfrm>
          <a:prstGeom prst="rect">
            <a:avLst/>
          </a:prstGeom>
        </p:spPr>
        <p:txBody>
          <a:bodyPr/>
          <a:lstStyle>
            <a:lvl1pPr>
              <a:defRPr sz="26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200">
                <a:latin typeface="Open Sans" panose="020B0606030504020204" pitchFamily="34" charset="0"/>
                <a:ea typeface="Open Sans" panose="020B0606030504020204" pitchFamily="34" charset="0"/>
                <a:cs typeface="Open Sans" panose="020B0606030504020204" pitchFamily="34" charset="0"/>
              </a:defRPr>
            </a:lvl3pPr>
            <a:lvl4pPr>
              <a:defRPr sz="18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1979200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852097"/>
      </p:ext>
    </p:extLst>
  </p:cSld>
  <p:clrMap bg1="lt1" tx1="dk1" bg2="lt2" tx2="dk2" accent1="accent1" accent2="accent2" accent3="accent3" accent4="accent4" accent5="accent5" accent6="accent6" hlink="hlink" folHlink="folHlink"/>
  <p:sldLayoutIdLst>
    <p:sldLayoutId id="2147483674"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8.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81354" y="826781"/>
            <a:ext cx="8553157" cy="2996619"/>
          </a:xfrm>
        </p:spPr>
        <p:txBody>
          <a:bodyPr/>
          <a:lstStyle/>
          <a:p>
            <a:pPr marL="0" indent="0" algn="ctr">
              <a:buNone/>
            </a:pPr>
            <a:r>
              <a:rPr lang="en-GB" altLang="en-US" sz="4000" b="1" dirty="0">
                <a:latin typeface="Arial" panose="020B0604020202020204" pitchFamily="34" charset="0"/>
                <a:cs typeface="Arial" panose="020B0604020202020204" pitchFamily="34" charset="0"/>
              </a:rPr>
              <a:t>Administering the Phonics Screening Check to Y2 Pupils </a:t>
            </a:r>
          </a:p>
          <a:p>
            <a:pPr marL="0" indent="0" algn="ctr">
              <a:buNone/>
            </a:pPr>
            <a:endParaRPr lang="en-GB" altLang="en-US" sz="3600" dirty="0">
              <a:latin typeface="Arial" panose="020B0604020202020204" pitchFamily="34" charset="0"/>
              <a:cs typeface="Arial" panose="020B0604020202020204" pitchFamily="34" charset="0"/>
            </a:endParaRPr>
          </a:p>
          <a:p>
            <a:pPr marL="0" indent="0" algn="ctr">
              <a:buNone/>
            </a:pPr>
            <a:r>
              <a:rPr lang="en-GB" altLang="en-US" sz="3600" b="1" dirty="0">
                <a:latin typeface="Arial" panose="020B0604020202020204" pitchFamily="34" charset="0"/>
                <a:cs typeface="Arial" panose="020B0604020202020204" pitchFamily="34" charset="0"/>
              </a:rPr>
              <a:t>Autumn Term 2020</a:t>
            </a:r>
          </a:p>
          <a:p>
            <a:pPr marL="0" indent="0" algn="ctr">
              <a:buNone/>
            </a:pPr>
            <a:endParaRPr lang="en-GB" sz="4800" dirty="0">
              <a:latin typeface="+mj-lt"/>
            </a:endParaRPr>
          </a:p>
          <a:p>
            <a:pPr marL="0" indent="0" algn="ctr">
              <a:buNone/>
            </a:pPr>
            <a:r>
              <a:rPr lang="en-GB" sz="2400" dirty="0">
                <a:latin typeface="Arial" panose="020B0604020202020204" pitchFamily="34" charset="0"/>
                <a:cs typeface="Arial" panose="020B0604020202020204" pitchFamily="34" charset="0"/>
              </a:rPr>
              <a:t>Diane Stokes</a:t>
            </a:r>
          </a:p>
        </p:txBody>
      </p:sp>
      <p:pic>
        <p:nvPicPr>
          <p:cNvPr id="6" name="Audio 5">
            <a:hlinkClick r:id="" action="ppaction://media"/>
            <a:extLst>
              <a:ext uri="{FF2B5EF4-FFF2-40B4-BE49-F238E27FC236}">
                <a16:creationId xmlns:a16="http://schemas.microsoft.com/office/drawing/2014/main" id="{F6980AD0-5D5F-43F0-A3B0-4B894CB9EC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664167556"/>
      </p:ext>
    </p:extLst>
  </p:cSld>
  <p:clrMapOvr>
    <a:masterClrMapping/>
  </p:clrMapOvr>
  <mc:AlternateContent xmlns:mc="http://schemas.openxmlformats.org/markup-compatibility/2006" xmlns:p14="http://schemas.microsoft.com/office/powerpoint/2010/main">
    <mc:Choice Requires="p14">
      <p:transition spd="slow" p14:dur="2000" advTm="9655"/>
    </mc:Choice>
    <mc:Fallback xmlns="">
      <p:transition spd="slow" advTm="9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Overall structure</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032553"/>
            <a:ext cx="8363905" cy="4646802"/>
          </a:xfrm>
        </p:spPr>
        <p:txBody>
          <a:bodyPr/>
          <a:lstStyle/>
          <a:p>
            <a:pPr eaLnBrk="1" hangingPunct="1">
              <a:lnSpc>
                <a:spcPct val="90000"/>
              </a:lnSpc>
              <a:buFontTx/>
              <a:buNone/>
            </a:pPr>
            <a:r>
              <a:rPr lang="en-GB" altLang="en-US" sz="2400" dirty="0">
                <a:latin typeface="Arial" panose="020B0604020202020204" pitchFamily="34" charset="0"/>
                <a:cs typeface="Arial" panose="020B0604020202020204" pitchFamily="34" charset="0"/>
              </a:rPr>
              <a:t>The screening check is divided into two sections:</a:t>
            </a:r>
          </a:p>
          <a:p>
            <a:pPr eaLnBrk="1" hangingPunct="1">
              <a:lnSpc>
                <a:spcPct val="90000"/>
              </a:lnSpc>
            </a:pPr>
            <a:r>
              <a:rPr lang="en-GB" altLang="en-US" sz="2400" dirty="0">
                <a:latin typeface="Arial" panose="020B0604020202020204" pitchFamily="34" charset="0"/>
                <a:cs typeface="Arial" panose="020B0604020202020204" pitchFamily="34" charset="0"/>
              </a:rPr>
              <a:t>Section 1</a:t>
            </a:r>
          </a:p>
          <a:p>
            <a:pPr lvl="1" eaLnBrk="1" hangingPunct="1">
              <a:lnSpc>
                <a:spcPct val="90000"/>
              </a:lnSpc>
            </a:pPr>
            <a:r>
              <a:rPr lang="en-GB" altLang="en-US" dirty="0">
                <a:latin typeface="Arial" panose="020B0604020202020204" pitchFamily="34" charset="0"/>
                <a:cs typeface="Arial" panose="020B0604020202020204" pitchFamily="34" charset="0"/>
              </a:rPr>
              <a:t>GPCs that are usually introduced first to pupils learning to decode using phonics</a:t>
            </a:r>
          </a:p>
          <a:p>
            <a:pPr lvl="1" eaLnBrk="1" hangingPunct="1">
              <a:lnSpc>
                <a:spcPct val="90000"/>
              </a:lnSpc>
            </a:pPr>
            <a:r>
              <a:rPr lang="en-GB" altLang="en-US" dirty="0">
                <a:latin typeface="Arial" panose="020B0604020202020204" pitchFamily="34" charset="0"/>
                <a:cs typeface="Arial" panose="020B0604020202020204" pitchFamily="34" charset="0"/>
              </a:rPr>
              <a:t>Simple word structures</a:t>
            </a:r>
          </a:p>
          <a:p>
            <a:pPr eaLnBrk="1" hangingPunct="1">
              <a:lnSpc>
                <a:spcPct val="90000"/>
              </a:lnSpc>
            </a:pPr>
            <a:endParaRPr lang="en-GB" altLang="en-US" sz="2400" dirty="0">
              <a:latin typeface="Arial" panose="020B0604020202020204" pitchFamily="34" charset="0"/>
              <a:cs typeface="Arial" panose="020B0604020202020204" pitchFamily="34" charset="0"/>
            </a:endParaRPr>
          </a:p>
          <a:p>
            <a:pPr eaLnBrk="1" hangingPunct="1">
              <a:lnSpc>
                <a:spcPct val="90000"/>
              </a:lnSpc>
            </a:pPr>
            <a:r>
              <a:rPr lang="en-GB" altLang="en-US" sz="2400" dirty="0">
                <a:latin typeface="Arial" panose="020B0604020202020204" pitchFamily="34" charset="0"/>
                <a:cs typeface="Arial" panose="020B0604020202020204" pitchFamily="34" charset="0"/>
              </a:rPr>
              <a:t>Section 2 </a:t>
            </a:r>
          </a:p>
          <a:p>
            <a:pPr lvl="1" eaLnBrk="1" hangingPunct="1">
              <a:lnSpc>
                <a:spcPct val="90000"/>
              </a:lnSpc>
            </a:pPr>
            <a:r>
              <a:rPr lang="en-GB" altLang="en-US" dirty="0">
                <a:latin typeface="Arial" panose="020B0604020202020204" pitchFamily="34" charset="0"/>
                <a:cs typeface="Arial" panose="020B0604020202020204" pitchFamily="34" charset="0"/>
              </a:rPr>
              <a:t>GPCs that are usually introduced later and graphemes that correspond to more than one phoneme</a:t>
            </a:r>
          </a:p>
          <a:p>
            <a:pPr lvl="1" eaLnBrk="1" hangingPunct="1">
              <a:lnSpc>
                <a:spcPct val="90000"/>
              </a:lnSpc>
            </a:pPr>
            <a:r>
              <a:rPr lang="en-GB" altLang="en-US" dirty="0">
                <a:latin typeface="Arial" panose="020B0604020202020204" pitchFamily="34" charset="0"/>
                <a:cs typeface="Arial" panose="020B0604020202020204" pitchFamily="34" charset="0"/>
              </a:rPr>
              <a:t>More complex word structures, including two syllable words</a:t>
            </a:r>
          </a:p>
          <a:p>
            <a:pPr eaLnBrk="1" hangingPunct="1">
              <a:lnSpc>
                <a:spcPct val="80000"/>
              </a:lnSpc>
            </a:pPr>
            <a:endParaRPr lang="en-GB" altLang="en-US" sz="2400" dirty="0"/>
          </a:p>
        </p:txBody>
      </p:sp>
      <p:pic>
        <p:nvPicPr>
          <p:cNvPr id="4" name="Audio 3">
            <a:hlinkClick r:id="" action="ppaction://media"/>
            <a:extLst>
              <a:ext uri="{FF2B5EF4-FFF2-40B4-BE49-F238E27FC236}">
                <a16:creationId xmlns:a16="http://schemas.microsoft.com/office/drawing/2014/main" id="{F0F73816-63BC-417A-A2A5-B31DED5A42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695824723"/>
      </p:ext>
    </p:extLst>
  </p:cSld>
  <p:clrMapOvr>
    <a:masterClrMapping/>
  </p:clrMapOvr>
  <mc:AlternateContent xmlns:mc="http://schemas.openxmlformats.org/markup-compatibility/2006" xmlns:p14="http://schemas.microsoft.com/office/powerpoint/2010/main">
    <mc:Choice Requires="p14">
      <p:transition spd="slow" p14:dur="2000" advTm="17745"/>
    </mc:Choice>
    <mc:Fallback xmlns="">
      <p:transition spd="slow" advTm="1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altLang="en-US" dirty="0">
                <a:solidFill>
                  <a:schemeClr val="accent1"/>
                </a:solidFill>
              </a:rPr>
              <a:t>Section 1 graphemes</a:t>
            </a:r>
            <a:endParaRPr lang="en-GB" dirty="0">
              <a:solidFill>
                <a:schemeClr val="accent1"/>
              </a:solidFill>
            </a:endParaRP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57200" y="1371599"/>
            <a:ext cx="8363905" cy="4271795"/>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GB" altLang="en-US" sz="2800" b="0" i="0" u="none" strike="noStrike" kern="1200" cap="none" spc="0" normalizeH="0" baseline="0" noProof="0">
                <a:ln>
                  <a:noFill/>
                </a:ln>
                <a:solidFill>
                  <a:sysClr val="windowText" lastClr="000000"/>
                </a:solidFill>
                <a:effectLst/>
                <a:uLnTx/>
                <a:uFillTx/>
                <a:latin typeface="Segoe UI"/>
                <a:ea typeface="+mn-ea"/>
                <a:cs typeface="+mn-cs"/>
              </a:rPr>
              <a:t>a		ar	b	c	ch	ck	d	e</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altLang="en-US" sz="2800" b="0" i="0" u="none" strike="noStrike" kern="1200" cap="none" spc="0" normalizeH="0" baseline="0" noProof="0">
              <a:ln>
                <a:noFill/>
              </a:ln>
              <a:solidFill>
                <a:sysClr val="windowText" lastClr="000000"/>
              </a:solidFill>
              <a:effectLst/>
              <a:uLnTx/>
              <a:uFillTx/>
              <a:latin typeface="Segoe U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GB" altLang="en-US" sz="2800" b="0" i="0" u="none" strike="noStrike" kern="1200" cap="none" spc="0" normalizeH="0" baseline="0" noProof="0">
                <a:ln>
                  <a:noFill/>
                </a:ln>
                <a:solidFill>
                  <a:sysClr val="windowText" lastClr="000000"/>
                </a:solidFill>
                <a:effectLst/>
                <a:uLnTx/>
                <a:uFillTx/>
                <a:latin typeface="Segoe UI"/>
                <a:ea typeface="+mn-ea"/>
                <a:cs typeface="+mn-cs"/>
              </a:rPr>
              <a:t>ee		f	ff	g	h	i	j	k</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altLang="en-US" sz="2800" b="0" i="0" u="none" strike="noStrike" kern="1200" cap="none" spc="0" normalizeH="0" baseline="0" noProof="0">
              <a:ln>
                <a:noFill/>
              </a:ln>
              <a:solidFill>
                <a:sysClr val="windowText" lastClr="000000"/>
              </a:solidFill>
              <a:effectLst/>
              <a:uLnTx/>
              <a:uFillTx/>
              <a:latin typeface="Segoe U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GB" altLang="en-US" sz="2800" b="0" i="0" u="none" strike="noStrike" kern="1200" cap="none" spc="0" normalizeH="0" baseline="0" noProof="0">
                <a:ln>
                  <a:noFill/>
                </a:ln>
                <a:solidFill>
                  <a:sysClr val="windowText" lastClr="000000"/>
                </a:solidFill>
                <a:effectLst/>
                <a:uLnTx/>
                <a:uFillTx/>
                <a:latin typeface="Segoe UI"/>
                <a:ea typeface="+mn-ea"/>
                <a:cs typeface="+mn-cs"/>
              </a:rPr>
              <a:t>l		ll	m	n	ng	o	oi	oo</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altLang="en-US" sz="2800" b="0" i="0" u="none" strike="noStrike" kern="1200" cap="none" spc="0" normalizeH="0" baseline="0" noProof="0">
              <a:ln>
                <a:noFill/>
              </a:ln>
              <a:solidFill>
                <a:sysClr val="windowText" lastClr="000000"/>
              </a:solidFill>
              <a:effectLst/>
              <a:uLnTx/>
              <a:uFillTx/>
              <a:latin typeface="Segoe U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GB" altLang="en-US" sz="2800" b="0" i="0" u="none" strike="noStrike" kern="1200" cap="none" spc="0" normalizeH="0" baseline="0" noProof="0">
                <a:ln>
                  <a:noFill/>
                </a:ln>
                <a:solidFill>
                  <a:sysClr val="windowText" lastClr="000000"/>
                </a:solidFill>
                <a:effectLst/>
                <a:uLnTx/>
                <a:uFillTx/>
                <a:latin typeface="Segoe UI"/>
                <a:ea typeface="+mn-ea"/>
                <a:cs typeface="+mn-cs"/>
              </a:rPr>
              <a:t>or		p	qu	r	s	sh	ss	t</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altLang="en-US" sz="2800" b="0" i="0" u="none" strike="noStrike" kern="1200" cap="none" spc="0" normalizeH="0" baseline="0" noProof="0">
              <a:ln>
                <a:noFill/>
              </a:ln>
              <a:solidFill>
                <a:sysClr val="windowText" lastClr="000000"/>
              </a:solidFill>
              <a:effectLst/>
              <a:uLnTx/>
              <a:uFillTx/>
              <a:latin typeface="Segoe U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GB" altLang="en-US" sz="2800" b="0" i="0" u="none" strike="noStrike" kern="1200" cap="none" spc="0" normalizeH="0" baseline="0" noProof="0">
                <a:ln>
                  <a:noFill/>
                </a:ln>
                <a:solidFill>
                  <a:sysClr val="windowText" lastClr="000000"/>
                </a:solidFill>
                <a:effectLst/>
                <a:uLnTx/>
                <a:uFillTx/>
                <a:latin typeface="Segoe UI"/>
                <a:ea typeface="+mn-ea"/>
                <a:cs typeface="+mn-cs"/>
              </a:rPr>
              <a:t>th		u	v	w	x	y	z	zz	</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5" name="Audio 4">
            <a:hlinkClick r:id="" action="ppaction://media"/>
            <a:extLst>
              <a:ext uri="{FF2B5EF4-FFF2-40B4-BE49-F238E27FC236}">
                <a16:creationId xmlns:a16="http://schemas.microsoft.com/office/drawing/2014/main" id="{B9E180DB-DE10-4597-9ECE-07807D5CCB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537403955"/>
      </p:ext>
    </p:extLst>
  </p:cSld>
  <p:clrMapOvr>
    <a:masterClrMapping/>
  </p:clrMapOvr>
  <mc:AlternateContent xmlns:mc="http://schemas.openxmlformats.org/markup-compatibility/2006" xmlns:p14="http://schemas.microsoft.com/office/powerpoint/2010/main">
    <mc:Choice Requires="p14">
      <p:transition spd="slow" p14:dur="2000" advTm="6260"/>
    </mc:Choice>
    <mc:Fallback xmlns="">
      <p:transition spd="slow" advTm="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rPr>
              <a:t>Section 2 graphemes </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479479"/>
            <a:ext cx="8363905" cy="4199876"/>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45000"/>
              </a:lnSpc>
              <a:spcBef>
                <a:spcPct val="20000"/>
              </a:spcBef>
              <a:spcAft>
                <a:spcPts val="0"/>
              </a:spcAft>
              <a:buClrTx/>
              <a:buSzTx/>
              <a:buFontTx/>
              <a:buNone/>
              <a:tabLst/>
              <a:defRPr/>
            </a:pP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a</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a-e	ai	air	</a:t>
            </a:r>
            <a:r>
              <a:rPr kumimoji="0" lang="en-GB" altLang="en-US" sz="2000" b="0" i="0" u="none" strike="noStrike" kern="1200" cap="none" spc="0" normalizeH="0" baseline="0" noProof="0" dirty="0" err="1">
                <a:ln>
                  <a:noFill/>
                </a:ln>
                <a:solidFill>
                  <a:srgbClr val="EEECE1"/>
                </a:solidFill>
                <a:effectLst/>
                <a:uLnTx/>
                <a:uFillTx/>
                <a:latin typeface="Segoe UI"/>
                <a:ea typeface="+mn-ea"/>
                <a:cs typeface="+mn-cs"/>
              </a:rPr>
              <a:t>ar</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au	aw	ay</a:t>
            </a:r>
          </a:p>
          <a:p>
            <a:pPr marL="342900" marR="0" lvl="0" indent="-342900" algn="l" defTabSz="914400" rtl="0" eaLnBrk="1" fontAlgn="auto" latinLnBrk="0" hangingPunct="1">
              <a:lnSpc>
                <a:spcPct val="145000"/>
              </a:lnSpc>
              <a:spcBef>
                <a:spcPct val="20000"/>
              </a:spcBef>
              <a:spcAft>
                <a:spcPts val="0"/>
              </a:spcAft>
              <a:buClrTx/>
              <a:buSzTx/>
              <a:buFontTx/>
              <a:buNone/>
              <a:tabLst/>
              <a:defRPr/>
            </a:pP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b		c	</a:t>
            </a:r>
            <a:r>
              <a:rPr kumimoji="0" lang="en-GB" altLang="en-US" sz="2000" b="0" i="0" u="none" strike="noStrike" kern="1200" cap="none" spc="0" normalizeH="0" baseline="0" noProof="0" dirty="0" err="1">
                <a:ln>
                  <a:noFill/>
                </a:ln>
                <a:solidFill>
                  <a:srgbClr val="EEECE1"/>
                </a:solidFill>
                <a:effectLst/>
                <a:uLnTx/>
                <a:uFillTx/>
                <a:latin typeface="Segoe UI"/>
                <a:ea typeface="+mn-ea"/>
                <a:cs typeface="+mn-cs"/>
              </a:rPr>
              <a:t>ch</a:t>
            </a: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	ck	d	e</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ea</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err="1">
                <a:ln>
                  <a:noFill/>
                </a:ln>
                <a:solidFill>
                  <a:srgbClr val="EEECE1"/>
                </a:solidFill>
                <a:effectLst/>
                <a:uLnTx/>
                <a:uFillTx/>
                <a:latin typeface="Segoe UI"/>
                <a:ea typeface="+mn-ea"/>
                <a:cs typeface="+mn-cs"/>
              </a:rPr>
              <a:t>ee</a:t>
            </a:r>
            <a:endParaRPr kumimoji="0" lang="en-GB" altLang="en-US" sz="2000" b="0" i="0" u="none" strike="noStrike" kern="1200" cap="none" spc="0" normalizeH="0" baseline="0" noProof="0" dirty="0">
              <a:ln>
                <a:noFill/>
              </a:ln>
              <a:solidFill>
                <a:srgbClr val="EEECE1"/>
              </a:solidFill>
              <a:effectLst/>
              <a:uLnTx/>
              <a:uFillTx/>
              <a:latin typeface="Segoe UI"/>
              <a:ea typeface="+mn-ea"/>
              <a:cs typeface="+mn-cs"/>
            </a:endParaRPr>
          </a:p>
          <a:p>
            <a:pPr marL="342900" marR="0" lvl="0" indent="-342900" algn="l" defTabSz="914400" rtl="0" eaLnBrk="1" fontAlgn="auto" latinLnBrk="0" hangingPunct="1">
              <a:lnSpc>
                <a:spcPct val="145000"/>
              </a:lnSpc>
              <a:spcBef>
                <a:spcPct val="20000"/>
              </a:spcBef>
              <a:spcAft>
                <a:spcPts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e-e	er	</a:t>
            </a: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ew</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f	ff	g	h	</a:t>
            </a:r>
            <a:r>
              <a:rPr kumimoji="0" lang="en-GB" altLang="en-US" sz="2000" b="0" i="0" u="none" strike="noStrike" kern="1200" cap="none" spc="0" normalizeH="0" baseline="0" noProof="0" dirty="0" err="1">
                <a:ln>
                  <a:noFill/>
                </a:ln>
                <a:solidFill>
                  <a:srgbClr val="EEECE1"/>
                </a:solidFill>
                <a:effectLst/>
                <a:uLnTx/>
                <a:uFillTx/>
                <a:latin typeface="Segoe UI"/>
                <a:ea typeface="+mn-ea"/>
                <a:cs typeface="+mn-cs"/>
              </a:rPr>
              <a:t>i</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p>
          <a:p>
            <a:pPr marL="342900" marR="0" lvl="0" indent="-342900" algn="l" defTabSz="914400" rtl="0" eaLnBrk="1" fontAlgn="auto" latinLnBrk="0" hangingPunct="1">
              <a:lnSpc>
                <a:spcPct val="145000"/>
              </a:lnSpc>
              <a:spcBef>
                <a:spcPct val="20000"/>
              </a:spcBef>
              <a:spcAft>
                <a:spcPts val="0"/>
              </a:spcAft>
              <a:buClrTx/>
              <a:buSzTx/>
              <a:buFontTx/>
              <a:buNone/>
              <a:tabLst/>
              <a:defRPr/>
            </a:pP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i</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-e		</a:t>
            </a: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ie</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igh</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ir</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j	k	l	</a:t>
            </a:r>
            <a:r>
              <a:rPr kumimoji="0" lang="en-GB" altLang="en-US" sz="2000" b="0" i="0" u="none" strike="noStrike" kern="1200" cap="none" spc="0" normalizeH="0" baseline="0" noProof="0" dirty="0" err="1">
                <a:ln>
                  <a:noFill/>
                </a:ln>
                <a:solidFill>
                  <a:srgbClr val="EEECE1"/>
                </a:solidFill>
                <a:effectLst/>
                <a:uLnTx/>
                <a:uFillTx/>
                <a:latin typeface="Segoe UI"/>
                <a:ea typeface="+mn-ea"/>
                <a:cs typeface="+mn-cs"/>
              </a:rPr>
              <a:t>ll</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p>
          <a:p>
            <a:pPr marL="342900" marR="0" lvl="0" indent="-342900" algn="l" defTabSz="914400" rtl="0" eaLnBrk="1" fontAlgn="auto" latinLnBrk="0" hangingPunct="1">
              <a:lnSpc>
                <a:spcPct val="145000"/>
              </a:lnSpc>
              <a:spcBef>
                <a:spcPct val="20000"/>
              </a:spcBef>
              <a:spcAft>
                <a:spcPts val="0"/>
              </a:spcAft>
              <a:buClrTx/>
              <a:buSzTx/>
              <a:buFontTx/>
              <a:buNone/>
              <a:tabLst/>
              <a:defRPr/>
            </a:pP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m		n	ng	o</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oa</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o-e	</a:t>
            </a: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oi	</a:t>
            </a:r>
            <a:r>
              <a:rPr kumimoji="0" lang="en-GB" altLang="en-US" sz="2000" b="0" i="0" u="none" strike="noStrike" kern="1200" cap="none" spc="0" normalizeH="0" baseline="0" noProof="0" dirty="0" err="1">
                <a:ln>
                  <a:noFill/>
                </a:ln>
                <a:solidFill>
                  <a:srgbClr val="EEECE1"/>
                </a:solidFill>
                <a:effectLst/>
                <a:uLnTx/>
                <a:uFillTx/>
                <a:latin typeface="Segoe UI"/>
                <a:ea typeface="+mn-ea"/>
                <a:cs typeface="+mn-cs"/>
              </a:rPr>
              <a:t>oo</a:t>
            </a:r>
            <a:endParaRPr kumimoji="0" lang="en-GB" altLang="en-US" sz="2000" b="0" i="0" u="none" strike="noStrike" kern="1200" cap="none" spc="0" normalizeH="0" baseline="0" noProof="0" dirty="0">
              <a:ln>
                <a:noFill/>
              </a:ln>
              <a:solidFill>
                <a:srgbClr val="EEECE1"/>
              </a:solidFill>
              <a:effectLst/>
              <a:uLnTx/>
              <a:uFillTx/>
              <a:latin typeface="Segoe UI"/>
              <a:ea typeface="+mn-ea"/>
              <a:cs typeface="+mn-cs"/>
            </a:endParaRPr>
          </a:p>
          <a:p>
            <a:pPr marL="342900" marR="0" lvl="0" indent="-342900" algn="l" defTabSz="914400" rtl="0" eaLnBrk="1" fontAlgn="auto" latinLnBrk="0" hangingPunct="1">
              <a:lnSpc>
                <a:spcPct val="145000"/>
              </a:lnSpc>
              <a:spcBef>
                <a:spcPct val="20000"/>
              </a:spcBef>
              <a:spcAft>
                <a:spcPts val="0"/>
              </a:spcAft>
              <a:buClrTx/>
              <a:buSzTx/>
              <a:buFontTx/>
              <a:buNone/>
              <a:tabLst/>
              <a:defRPr/>
            </a:pP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or</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ou</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ow	oy	</a:t>
            </a: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p</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ph</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err="1">
                <a:ln>
                  <a:noFill/>
                </a:ln>
                <a:solidFill>
                  <a:srgbClr val="EEECE1"/>
                </a:solidFill>
                <a:effectLst/>
                <a:uLnTx/>
                <a:uFillTx/>
                <a:latin typeface="Segoe UI"/>
                <a:ea typeface="+mn-ea"/>
                <a:cs typeface="+mn-cs"/>
              </a:rPr>
              <a:t>qu</a:t>
            </a: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	r</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p>
          <a:p>
            <a:pPr marL="342900" marR="0" lvl="0" indent="-342900" algn="l" defTabSz="914400" rtl="0" eaLnBrk="1" fontAlgn="auto" latinLnBrk="0" hangingPunct="1">
              <a:lnSpc>
                <a:spcPct val="145000"/>
              </a:lnSpc>
              <a:spcBef>
                <a:spcPct val="20000"/>
              </a:spcBef>
              <a:spcAft>
                <a:spcPts val="0"/>
              </a:spcAft>
              <a:buClrTx/>
              <a:buSzTx/>
              <a:buFontTx/>
              <a:buNone/>
              <a:tabLst/>
              <a:defRPr/>
            </a:pP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s		</a:t>
            </a:r>
            <a:r>
              <a:rPr kumimoji="0" lang="en-GB" altLang="en-US" sz="2000" b="0" i="0" u="none" strike="noStrike" kern="1200" cap="none" spc="0" normalizeH="0" baseline="0" noProof="0" dirty="0" err="1">
                <a:ln>
                  <a:noFill/>
                </a:ln>
                <a:solidFill>
                  <a:srgbClr val="EEECE1"/>
                </a:solidFill>
                <a:effectLst/>
                <a:uLnTx/>
                <a:uFillTx/>
                <a:latin typeface="Segoe UI"/>
                <a:ea typeface="+mn-ea"/>
                <a:cs typeface="+mn-cs"/>
              </a:rPr>
              <a:t>sh</a:t>
            </a: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	ss	t	</a:t>
            </a:r>
            <a:r>
              <a:rPr kumimoji="0" lang="en-GB" altLang="en-US" sz="2000" b="0" i="0" u="none" strike="noStrike" kern="1200" cap="none" spc="0" normalizeH="0" baseline="0" noProof="0" dirty="0" err="1">
                <a:ln>
                  <a:noFill/>
                </a:ln>
                <a:solidFill>
                  <a:srgbClr val="EEECE1"/>
                </a:solidFill>
                <a:effectLst/>
                <a:uLnTx/>
                <a:uFillTx/>
                <a:latin typeface="Segoe UI"/>
                <a:ea typeface="+mn-ea"/>
                <a:cs typeface="+mn-cs"/>
              </a:rPr>
              <a:t>th</a:t>
            </a: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	u</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ue</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u-e</a:t>
            </a:r>
          </a:p>
          <a:p>
            <a:pPr marL="342900" marR="0" lvl="0" indent="-342900" algn="l" defTabSz="914400" rtl="0" eaLnBrk="1" fontAlgn="auto" latinLnBrk="0" hangingPunct="1">
              <a:lnSpc>
                <a:spcPct val="145000"/>
              </a:lnSpc>
              <a:spcBef>
                <a:spcPct val="20000"/>
              </a:spcBef>
              <a:spcAft>
                <a:spcPts val="0"/>
              </a:spcAft>
              <a:buClrTx/>
              <a:buSzTx/>
              <a:buFontTx/>
              <a:buNone/>
              <a:tabLst/>
              <a:defRPr/>
            </a:pP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ur</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v	w</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err="1">
                <a:ln>
                  <a:noFill/>
                </a:ln>
                <a:solidFill>
                  <a:prstClr val="black"/>
                </a:solidFill>
                <a:effectLst/>
                <a:uLnTx/>
                <a:uFillTx/>
                <a:latin typeface="Segoe UI"/>
                <a:ea typeface="+mn-ea"/>
                <a:cs typeface="+mn-cs"/>
              </a:rPr>
              <a:t>wh</a:t>
            </a:r>
            <a:r>
              <a:rPr kumimoji="0" lang="en-GB" altLang="en-US" sz="2000" b="0" i="0" u="none" strike="noStrike" kern="1200" cap="none" spc="0" normalizeH="0" baseline="0" noProof="0" dirty="0">
                <a:ln>
                  <a:noFill/>
                </a:ln>
                <a:solidFill>
                  <a:prstClr val="black"/>
                </a:solidFill>
                <a:effectLst/>
                <a:uLnTx/>
                <a:uFillTx/>
                <a:latin typeface="Segoe UI"/>
                <a:ea typeface="+mn-ea"/>
                <a:cs typeface="+mn-cs"/>
              </a:rPr>
              <a:t>	</a:t>
            </a: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x	y	z	</a:t>
            </a:r>
            <a:r>
              <a:rPr kumimoji="0" lang="en-GB" altLang="en-US" sz="2000" b="0" i="0" u="none" strike="noStrike" kern="1200" cap="none" spc="0" normalizeH="0" baseline="0" noProof="0" dirty="0" err="1">
                <a:ln>
                  <a:noFill/>
                </a:ln>
                <a:solidFill>
                  <a:srgbClr val="EEECE1"/>
                </a:solidFill>
                <a:effectLst/>
                <a:uLnTx/>
                <a:uFillTx/>
                <a:latin typeface="Segoe UI"/>
                <a:ea typeface="+mn-ea"/>
                <a:cs typeface="+mn-cs"/>
              </a:rPr>
              <a:t>zz</a:t>
            </a:r>
            <a:r>
              <a:rPr kumimoji="0" lang="en-GB" altLang="en-US" sz="2000" b="0" i="0" u="none" strike="noStrike" kern="1200" cap="none" spc="0" normalizeH="0" baseline="0" noProof="0" dirty="0">
                <a:ln>
                  <a:noFill/>
                </a:ln>
                <a:solidFill>
                  <a:srgbClr val="EEECE1"/>
                </a:solidFill>
                <a:effectLst/>
                <a:uLnTx/>
                <a:uFillTx/>
                <a:latin typeface="Segoe UI"/>
                <a:ea typeface="+mn-ea"/>
                <a:cs typeface="+mn-cs"/>
              </a:rPr>
              <a:t> </a:t>
            </a:r>
            <a:r>
              <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rPr>
              <a:t>	</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6" name="Audio 5">
            <a:hlinkClick r:id="" action="ppaction://media"/>
            <a:extLst>
              <a:ext uri="{FF2B5EF4-FFF2-40B4-BE49-F238E27FC236}">
                <a16:creationId xmlns:a16="http://schemas.microsoft.com/office/drawing/2014/main" id="{A9FB354B-AC80-4499-A35F-3A11BC0F99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123328290"/>
      </p:ext>
    </p:extLst>
  </p:cSld>
  <p:clrMapOvr>
    <a:masterClrMapping/>
  </p:clrMapOvr>
  <mc:AlternateContent xmlns:mc="http://schemas.openxmlformats.org/markup-compatibility/2006" xmlns:p14="http://schemas.microsoft.com/office/powerpoint/2010/main">
    <mc:Choice Requires="p14">
      <p:transition spd="slow" p14:dur="2000" advTm="6326"/>
    </mc:Choice>
    <mc:Fallback xmlns="">
      <p:transition spd="slow" advTm="6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Section 1 structure</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marL="365125" indent="-365125" eaLnBrk="1" hangingPunct="1">
              <a:buFontTx/>
              <a:buNone/>
            </a:pPr>
            <a:r>
              <a:rPr lang="en-GB" altLang="en-US" sz="2400" dirty="0">
                <a:latin typeface="Arial" panose="020B0604020202020204" pitchFamily="34" charset="0"/>
                <a:cs typeface="Arial" panose="020B0604020202020204" pitchFamily="34" charset="0"/>
              </a:rPr>
              <a:t>Section 1 contains 12 pseudo-words and 8 real words</a:t>
            </a:r>
          </a:p>
          <a:p>
            <a:pPr marL="365125" indent="-365125" eaLnBrk="1" hangingPunct="1">
              <a:buFontTx/>
              <a:buNone/>
            </a:pPr>
            <a:r>
              <a:rPr lang="en-GB" altLang="en-US" sz="2400" dirty="0">
                <a:latin typeface="Arial" panose="020B0604020202020204" pitchFamily="34" charset="0"/>
                <a:cs typeface="Arial" panose="020B0604020202020204" pitchFamily="34" charset="0"/>
              </a:rPr>
              <a:t>The words will have the following phonological structures</a:t>
            </a:r>
          </a:p>
          <a:p>
            <a:pPr marL="365125" indent="-365125" eaLnBrk="1" hangingPunct="1">
              <a:buFontTx/>
              <a:buNone/>
            </a:pPr>
            <a:endParaRPr lang="en-GB" altLang="en-US" sz="2400" dirty="0">
              <a:latin typeface="Arial" panose="020B0604020202020204" pitchFamily="34" charset="0"/>
              <a:cs typeface="Arial" panose="020B0604020202020204" pitchFamily="34" charset="0"/>
            </a:endParaRPr>
          </a:p>
          <a:p>
            <a:pPr marL="365125" indent="-365125" eaLnBrk="1" hangingPunct="1"/>
            <a:r>
              <a:rPr lang="en-GB" altLang="en-US" sz="2400" dirty="0">
                <a:latin typeface="Arial" panose="020B0604020202020204" pitchFamily="34" charset="0"/>
                <a:cs typeface="Arial" panose="020B0604020202020204" pitchFamily="34" charset="0"/>
              </a:rPr>
              <a:t>CVC</a:t>
            </a:r>
          </a:p>
          <a:p>
            <a:pPr marL="0" indent="0" eaLnBrk="1" hangingPunct="1">
              <a:buNone/>
            </a:pPr>
            <a:endParaRPr lang="en-GB" altLang="en-US" sz="2400" dirty="0">
              <a:latin typeface="Arial" panose="020B0604020202020204" pitchFamily="34" charset="0"/>
              <a:cs typeface="Arial" panose="020B0604020202020204" pitchFamily="34" charset="0"/>
            </a:endParaRPr>
          </a:p>
          <a:p>
            <a:pPr marL="365125" indent="-365125" eaLnBrk="1" hangingPunct="1"/>
            <a:r>
              <a:rPr lang="en-GB" altLang="en-US" sz="2400" dirty="0">
                <a:latin typeface="Arial" panose="020B0604020202020204" pitchFamily="34" charset="0"/>
                <a:cs typeface="Arial" panose="020B0604020202020204" pitchFamily="34" charset="0"/>
              </a:rPr>
              <a:t>VCC</a:t>
            </a:r>
          </a:p>
          <a:p>
            <a:pPr marL="365125" indent="-365125" eaLnBrk="1" hangingPunct="1"/>
            <a:endParaRPr lang="en-GB" altLang="en-US" sz="2400" dirty="0">
              <a:latin typeface="Arial" panose="020B0604020202020204" pitchFamily="34" charset="0"/>
              <a:cs typeface="Arial" panose="020B0604020202020204" pitchFamily="34" charset="0"/>
            </a:endParaRPr>
          </a:p>
          <a:p>
            <a:pPr marL="365125" indent="-365125" eaLnBrk="1" hangingPunct="1"/>
            <a:r>
              <a:rPr lang="en-GB" altLang="en-US" sz="2400" dirty="0">
                <a:latin typeface="Arial" panose="020B0604020202020204" pitchFamily="34" charset="0"/>
                <a:cs typeface="Arial" panose="020B0604020202020204" pitchFamily="34" charset="0"/>
              </a:rPr>
              <a:t>CCVC</a:t>
            </a:r>
          </a:p>
          <a:p>
            <a:pPr marL="365125" indent="-365125" eaLnBrk="1" hangingPunct="1"/>
            <a:endParaRPr lang="en-GB" altLang="en-US" sz="2400" dirty="0">
              <a:latin typeface="Arial" panose="020B0604020202020204" pitchFamily="34" charset="0"/>
              <a:cs typeface="Arial" panose="020B0604020202020204" pitchFamily="34" charset="0"/>
            </a:endParaRPr>
          </a:p>
          <a:p>
            <a:pPr marL="365125" indent="-365125" eaLnBrk="1" hangingPunct="1"/>
            <a:r>
              <a:rPr lang="en-GB" altLang="en-US" sz="2400" dirty="0">
                <a:latin typeface="Arial" panose="020B0604020202020204" pitchFamily="34" charset="0"/>
                <a:cs typeface="Arial" panose="020B0604020202020204" pitchFamily="34" charset="0"/>
              </a:rPr>
              <a:t>CVCC</a:t>
            </a:r>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089062"/>
            <a:ext cx="8229600" cy="54818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lnSpc>
                <a:spcPct val="145000"/>
              </a:lnSpc>
              <a:buFontTx/>
              <a:buNone/>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5" name="Audio 4">
            <a:hlinkClick r:id="" action="ppaction://media"/>
            <a:extLst>
              <a:ext uri="{FF2B5EF4-FFF2-40B4-BE49-F238E27FC236}">
                <a16:creationId xmlns:a16="http://schemas.microsoft.com/office/drawing/2014/main" id="{CED41219-EB64-4C19-A57A-A045B29A3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667042083"/>
      </p:ext>
    </p:extLst>
  </p:cSld>
  <p:clrMapOvr>
    <a:masterClrMapping/>
  </p:clrMapOvr>
  <mc:AlternateContent xmlns:mc="http://schemas.openxmlformats.org/markup-compatibility/2006" xmlns:p14="http://schemas.microsoft.com/office/powerpoint/2010/main">
    <mc:Choice Requires="p14">
      <p:transition spd="slow" p14:dur="2000" advTm="10836"/>
    </mc:Choice>
    <mc:Fallback xmlns="">
      <p:transition spd="slow" advTm="10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altLang="en-US" sz="2800" dirty="0">
                <a:solidFill>
                  <a:schemeClr val="accent1"/>
                </a:solidFill>
                <a:latin typeface="Arial" panose="020B0604020202020204" pitchFamily="34" charset="0"/>
                <a:cs typeface="Arial" panose="020B0604020202020204" pitchFamily="34" charset="0"/>
              </a:rPr>
              <a:t>Section 2 structure</a:t>
            </a:r>
            <a:endParaRPr lang="en-GB" dirty="0">
              <a:solidFill>
                <a:schemeClr val="accent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5" y="1196521"/>
            <a:ext cx="4192468" cy="4482834"/>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089062"/>
            <a:ext cx="8183366" cy="54818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lnSpc>
                <a:spcPct val="145000"/>
              </a:lnSpc>
              <a:buFontTx/>
              <a:buNone/>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470C192B-357F-4336-A794-3F05401C5219}"/>
              </a:ext>
            </a:extLst>
          </p:cNvPr>
          <p:cNvSpPr txBox="1"/>
          <p:nvPr/>
        </p:nvSpPr>
        <p:spPr>
          <a:xfrm>
            <a:off x="322896" y="997482"/>
            <a:ext cx="8076228" cy="5170646"/>
          </a:xfrm>
          <a:prstGeom prst="rect">
            <a:avLst/>
          </a:prstGeom>
          <a:noFill/>
        </p:spPr>
        <p:txBody>
          <a:bodyPr wrap="square">
            <a:spAutoFit/>
          </a:bodyPr>
          <a:lstStyle/>
          <a:p>
            <a:pPr marL="365125" indent="-365125" eaLnBrk="1" hangingPunct="1">
              <a:buFontTx/>
              <a:buNone/>
            </a:pPr>
            <a:r>
              <a:rPr lang="en-GB" altLang="en-US" sz="2400" dirty="0">
                <a:latin typeface="Arial" panose="020B0604020202020204" pitchFamily="34" charset="0"/>
                <a:cs typeface="Arial" panose="020B0604020202020204" pitchFamily="34" charset="0"/>
              </a:rPr>
              <a:t>Section 2 contains 8 pseudo-words and 12 real words</a:t>
            </a:r>
          </a:p>
          <a:p>
            <a:pPr marL="365125" indent="-365125" eaLnBrk="1" hangingPunct="1">
              <a:buFontTx/>
              <a:buNone/>
            </a:pPr>
            <a:r>
              <a:rPr lang="en-GB" altLang="en-US" sz="2400" dirty="0">
                <a:latin typeface="Arial" panose="020B0604020202020204" pitchFamily="34" charset="0"/>
                <a:cs typeface="Arial" panose="020B0604020202020204" pitchFamily="34" charset="0"/>
              </a:rPr>
              <a:t>The words will have the following phonological structures</a:t>
            </a:r>
          </a:p>
          <a:p>
            <a:pPr marL="365125" indent="-365125" eaLnBrk="1" hangingPunct="1"/>
            <a:r>
              <a:rPr lang="en-GB" altLang="en-US" sz="2400" dirty="0">
                <a:latin typeface="Arial" panose="020B0604020202020204" pitchFamily="34" charset="0"/>
                <a:cs typeface="Arial" panose="020B0604020202020204" pitchFamily="34" charset="0"/>
              </a:rPr>
              <a:t>            </a:t>
            </a:r>
          </a:p>
          <a:p>
            <a:pPr marL="365125" indent="-365125" eaLnBrk="1" hangingPunct="1"/>
            <a:r>
              <a:rPr lang="en-GB" altLang="en-US" sz="2400" dirty="0">
                <a:latin typeface="Arial" panose="020B0604020202020204" pitchFamily="34" charset="0"/>
                <a:cs typeface="Arial" panose="020B0604020202020204" pitchFamily="34" charset="0"/>
              </a:rPr>
              <a:t>                   CV</a:t>
            </a:r>
          </a:p>
          <a:p>
            <a:pPr marL="365125" indent="-365125" eaLnBrk="1" hangingPunct="1"/>
            <a:endParaRPr lang="en-GB" altLang="en-US" sz="2400" dirty="0">
              <a:latin typeface="Arial" panose="020B0604020202020204" pitchFamily="34" charset="0"/>
              <a:cs typeface="Arial" panose="020B0604020202020204" pitchFamily="34" charset="0"/>
            </a:endParaRPr>
          </a:p>
          <a:p>
            <a:pPr marL="365125" indent="-365125" eaLnBrk="1" hangingPunct="1"/>
            <a:r>
              <a:rPr lang="en-GB" altLang="en-US" sz="2400" dirty="0">
                <a:latin typeface="Arial" panose="020B0604020202020204" pitchFamily="34" charset="0"/>
                <a:cs typeface="Arial" panose="020B0604020202020204" pitchFamily="34" charset="0"/>
              </a:rPr>
              <a:t>                   CVC</a:t>
            </a:r>
          </a:p>
          <a:p>
            <a:pPr marL="365125" indent="-365125" eaLnBrk="1" hangingPunct="1"/>
            <a:endParaRPr lang="en-GB" altLang="en-US" sz="2400" dirty="0">
              <a:latin typeface="Arial" panose="020B0604020202020204" pitchFamily="34" charset="0"/>
              <a:cs typeface="Arial" panose="020B0604020202020204" pitchFamily="34" charset="0"/>
            </a:endParaRPr>
          </a:p>
          <a:p>
            <a:pPr marL="365125" indent="-365125" eaLnBrk="1" hangingPunct="1"/>
            <a:r>
              <a:rPr lang="en-GB" altLang="en-US" sz="2400" dirty="0">
                <a:latin typeface="Arial" panose="020B0604020202020204" pitchFamily="34" charset="0"/>
                <a:cs typeface="Arial" panose="020B0604020202020204" pitchFamily="34" charset="0"/>
              </a:rPr>
              <a:t>                   CCVC</a:t>
            </a:r>
          </a:p>
          <a:p>
            <a:pPr marL="365125" indent="-365125" eaLnBrk="1" hangingPunct="1"/>
            <a:endParaRPr lang="en-GB" altLang="en-US" sz="2400" dirty="0">
              <a:latin typeface="Arial" panose="020B0604020202020204" pitchFamily="34" charset="0"/>
              <a:cs typeface="Arial" panose="020B0604020202020204" pitchFamily="34" charset="0"/>
            </a:endParaRPr>
          </a:p>
          <a:p>
            <a:pPr marL="365125" indent="-365125" eaLnBrk="1" hangingPunct="1"/>
            <a:r>
              <a:rPr lang="en-GB" altLang="en-US" sz="2400" dirty="0">
                <a:latin typeface="Arial" panose="020B0604020202020204" pitchFamily="34" charset="0"/>
                <a:cs typeface="Arial" panose="020B0604020202020204" pitchFamily="34" charset="0"/>
              </a:rPr>
              <a:t>                   CVCC</a:t>
            </a:r>
          </a:p>
          <a:p>
            <a:pPr marL="365125" indent="-365125" eaLnBrk="1" hangingPunct="1">
              <a:buFontTx/>
              <a:buNone/>
            </a:pPr>
            <a:endParaRPr lang="en-GB" altLang="en-US" sz="1800" dirty="0"/>
          </a:p>
          <a:p>
            <a:pPr marL="365125" indent="-365125" eaLnBrk="1" hangingPunct="1">
              <a:buFontTx/>
              <a:buNone/>
            </a:pPr>
            <a:r>
              <a:rPr lang="en-GB" altLang="en-US"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Two syllable words (real only) will contain a variety of phonological structures and will contain 5, 6, 7 and 8 letters.</a:t>
            </a:r>
          </a:p>
        </p:txBody>
      </p:sp>
      <p:sp>
        <p:nvSpPr>
          <p:cNvPr id="10" name="TextBox 9">
            <a:extLst>
              <a:ext uri="{FF2B5EF4-FFF2-40B4-BE49-F238E27FC236}">
                <a16:creationId xmlns:a16="http://schemas.microsoft.com/office/drawing/2014/main" id="{1931A771-36D9-4D0F-8133-2CEF0FF36D2A}"/>
              </a:ext>
            </a:extLst>
          </p:cNvPr>
          <p:cNvSpPr txBox="1"/>
          <p:nvPr/>
        </p:nvSpPr>
        <p:spPr>
          <a:xfrm>
            <a:off x="4525765" y="2090172"/>
            <a:ext cx="1742989" cy="2677656"/>
          </a:xfrm>
          <a:prstGeom prst="rect">
            <a:avLst/>
          </a:prstGeom>
          <a:noFill/>
        </p:spPr>
        <p:txBody>
          <a:bodyPr wrap="square">
            <a:spAutoFit/>
          </a:bodyPr>
          <a:lstStyle/>
          <a:p>
            <a:pPr eaLnBrk="1" hangingPunct="1"/>
            <a:r>
              <a:rPr lang="en-GB" altLang="en-US" sz="2400" dirty="0">
                <a:latin typeface="Arial" panose="020B0604020202020204" pitchFamily="34" charset="0"/>
                <a:cs typeface="Arial" panose="020B0604020202020204" pitchFamily="34" charset="0"/>
              </a:rPr>
              <a:t>CCVCC</a:t>
            </a:r>
          </a:p>
          <a:p>
            <a:pPr eaLnBrk="1" hangingPunct="1">
              <a:buFont typeface="Wingdings" pitchFamily="2" charset="2"/>
              <a:buChar char="§"/>
            </a:pPr>
            <a:endParaRPr lang="en-GB" altLang="en-US" sz="2400" dirty="0">
              <a:latin typeface="Arial" panose="020B0604020202020204" pitchFamily="34" charset="0"/>
              <a:cs typeface="Arial" panose="020B0604020202020204" pitchFamily="34" charset="0"/>
            </a:endParaRPr>
          </a:p>
          <a:p>
            <a:pPr eaLnBrk="1" hangingPunct="1"/>
            <a:r>
              <a:rPr lang="en-GB" altLang="en-US" sz="2400" dirty="0">
                <a:latin typeface="Arial" panose="020B0604020202020204" pitchFamily="34" charset="0"/>
                <a:cs typeface="Arial" panose="020B0604020202020204" pitchFamily="34" charset="0"/>
              </a:rPr>
              <a:t>CCCV</a:t>
            </a:r>
          </a:p>
          <a:p>
            <a:pPr eaLnBrk="1" hangingPunct="1">
              <a:buFont typeface="Wingdings" pitchFamily="2" charset="2"/>
              <a:buChar char="§"/>
            </a:pPr>
            <a:endParaRPr lang="en-GB" altLang="en-US" sz="2400" dirty="0">
              <a:latin typeface="Arial" panose="020B0604020202020204" pitchFamily="34" charset="0"/>
              <a:cs typeface="Arial" panose="020B0604020202020204" pitchFamily="34" charset="0"/>
            </a:endParaRPr>
          </a:p>
          <a:p>
            <a:pPr eaLnBrk="1" hangingPunct="1"/>
            <a:r>
              <a:rPr lang="en-GB" altLang="en-US" sz="2400" dirty="0">
                <a:latin typeface="Arial" panose="020B0604020202020204" pitchFamily="34" charset="0"/>
                <a:cs typeface="Arial" panose="020B0604020202020204" pitchFamily="34" charset="0"/>
              </a:rPr>
              <a:t>CCCVC</a:t>
            </a:r>
          </a:p>
          <a:p>
            <a:pPr eaLnBrk="1" hangingPunct="1">
              <a:buFont typeface="Wingdings" pitchFamily="2" charset="2"/>
              <a:buChar char="§"/>
            </a:pPr>
            <a:endParaRPr lang="en-GB" altLang="en-US" sz="2400" dirty="0">
              <a:latin typeface="Arial" panose="020B0604020202020204" pitchFamily="34" charset="0"/>
              <a:cs typeface="Arial" panose="020B0604020202020204" pitchFamily="34" charset="0"/>
            </a:endParaRPr>
          </a:p>
          <a:p>
            <a:pPr eaLnBrk="1" hangingPunct="1"/>
            <a:r>
              <a:rPr lang="en-GB" altLang="en-US" sz="2400" dirty="0">
                <a:latin typeface="Arial" panose="020B0604020202020204" pitchFamily="34" charset="0"/>
                <a:cs typeface="Arial" panose="020B0604020202020204" pitchFamily="34" charset="0"/>
              </a:rPr>
              <a:t>CCCVCC</a:t>
            </a:r>
          </a:p>
        </p:txBody>
      </p:sp>
      <p:pic>
        <p:nvPicPr>
          <p:cNvPr id="5" name="Audio 4">
            <a:hlinkClick r:id="" action="ppaction://media"/>
            <a:extLst>
              <a:ext uri="{FF2B5EF4-FFF2-40B4-BE49-F238E27FC236}">
                <a16:creationId xmlns:a16="http://schemas.microsoft.com/office/drawing/2014/main" id="{79EB31AC-F77F-411E-928F-F9911EDDD7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30667438"/>
      </p:ext>
    </p:extLst>
  </p:cSld>
  <p:clrMapOvr>
    <a:masterClrMapping/>
  </p:clrMapOvr>
  <mc:AlternateContent xmlns:mc="http://schemas.openxmlformats.org/markup-compatibility/2006" xmlns:p14="http://schemas.microsoft.com/office/powerpoint/2010/main">
    <mc:Choice Requires="p14">
      <p:transition spd="slow" p14:dur="2000" advTm="8410"/>
    </mc:Choice>
    <mc:Fallback xmlns="">
      <p:transition spd="slow" advTm="8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Use of ‘sound buttons’</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089062"/>
            <a:ext cx="8229600" cy="54818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lnSpc>
                <a:spcPct val="145000"/>
              </a:lnSpc>
              <a:buFontTx/>
              <a:buNone/>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5F2B50F0-EFFF-48F8-BC64-24EA4C281C6A}"/>
              </a:ext>
            </a:extLst>
          </p:cNvPr>
          <p:cNvSpPr txBox="1"/>
          <p:nvPr/>
        </p:nvSpPr>
        <p:spPr>
          <a:xfrm>
            <a:off x="690389" y="1421228"/>
            <a:ext cx="7875753" cy="2308324"/>
          </a:xfrm>
          <a:prstGeom prst="rect">
            <a:avLst/>
          </a:prstGeom>
          <a:noFill/>
        </p:spPr>
        <p:txBody>
          <a:bodyPr wrap="square">
            <a:spAutoFit/>
          </a:bodyPr>
          <a:lstStyle/>
          <a:p>
            <a:pPr marR="0" lvl="0" algn="l" defTabSz="914400" rtl="0" eaLnBrk="1" fontAlgn="auto" latinLnBrk="0" hangingPunct="1">
              <a:lnSpc>
                <a:spcPct val="100000"/>
              </a:lnSpc>
              <a:spcBef>
                <a:spcPct val="20000"/>
              </a:spcBef>
              <a:spcAft>
                <a:spcPts val="0"/>
              </a:spcAft>
              <a:buClrTx/>
              <a:buSzTx/>
              <a:tabLst/>
              <a:defRPr/>
            </a:pPr>
            <a:r>
              <a:rPr lang="en-US" altLang="en-US" sz="2400" dirty="0">
                <a:solidFill>
                  <a:prstClr val="black"/>
                </a:solidFill>
                <a:latin typeface="Arial" panose="020B0604020202020204" pitchFamily="34" charset="0"/>
                <a:cs typeface="Arial" panose="020B0604020202020204" pitchFamily="34" charset="0"/>
              </a:rPr>
              <a:t>‘</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a pupil uses ‘sound buttons’ to help them decode words as part of normal practice, they may use them during the administration of the check. You must give the child a clean copy of the check so that they can mark the sound buttons against the graphemes themselves. You must not mark the graphemes for the pupil.’</a:t>
            </a:r>
          </a:p>
        </p:txBody>
      </p:sp>
      <p:pic>
        <p:nvPicPr>
          <p:cNvPr id="13" name="Audio 12">
            <a:hlinkClick r:id="" action="ppaction://media"/>
            <a:extLst>
              <a:ext uri="{FF2B5EF4-FFF2-40B4-BE49-F238E27FC236}">
                <a16:creationId xmlns:a16="http://schemas.microsoft.com/office/drawing/2014/main" id="{F0277265-A28B-4A97-8387-C4EE4EB857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31206266"/>
      </p:ext>
    </p:extLst>
  </p:cSld>
  <p:clrMapOvr>
    <a:masterClrMapping/>
  </p:clrMapOvr>
  <mc:AlternateContent xmlns:mc="http://schemas.openxmlformats.org/markup-compatibility/2006" xmlns:p14="http://schemas.microsoft.com/office/powerpoint/2010/main">
    <mc:Choice Requires="p14">
      <p:transition spd="slow" p14:dur="2000" advTm="35791"/>
    </mc:Choice>
    <mc:Fallback xmlns="">
      <p:transition spd="slow" advTm="3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Success Criteria</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1F2EFA7E-B070-4B9C-AA2F-090513E24BA4}"/>
              </a:ext>
            </a:extLst>
          </p:cNvPr>
          <p:cNvSpPr txBox="1"/>
          <p:nvPr/>
        </p:nvSpPr>
        <p:spPr>
          <a:xfrm>
            <a:off x="523982" y="1548994"/>
            <a:ext cx="7438490" cy="3120854"/>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Look for the split digraph</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Mark it 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Look for digraphs/trigraphs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Mark them 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Dot the graphemes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Sound out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Blend to read</a:t>
            </a:r>
          </a:p>
        </p:txBody>
      </p:sp>
      <p:pic>
        <p:nvPicPr>
          <p:cNvPr id="5" name="Audio 4">
            <a:hlinkClick r:id="" action="ppaction://media"/>
            <a:extLst>
              <a:ext uri="{FF2B5EF4-FFF2-40B4-BE49-F238E27FC236}">
                <a16:creationId xmlns:a16="http://schemas.microsoft.com/office/drawing/2014/main" id="{F902CED5-4001-43E7-B55E-A8314A1745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576024734"/>
      </p:ext>
    </p:extLst>
  </p:cSld>
  <p:clrMapOvr>
    <a:masterClrMapping/>
  </p:clrMapOvr>
  <mc:AlternateContent xmlns:mc="http://schemas.openxmlformats.org/markup-compatibility/2006" xmlns:p14="http://schemas.microsoft.com/office/powerpoint/2010/main">
    <mc:Choice Requires="p14">
      <p:transition spd="slow" p14:dur="2000" advTm="10435"/>
    </mc:Choice>
    <mc:Fallback xmlns="">
      <p:transition spd="slow" advTm="1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Maintaining the integrity of the check</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r>
              <a:rPr lang="en-GB" altLang="en-US" sz="2400" dirty="0">
                <a:latin typeface="Arial" panose="020B0604020202020204" pitchFamily="34" charset="0"/>
                <a:cs typeface="Arial" panose="020B0604020202020204" pitchFamily="34" charset="0"/>
              </a:rPr>
              <a:t>Headteachers must ensure that all check administrators are appropriately trained.</a:t>
            </a:r>
          </a:p>
          <a:p>
            <a:pPr marL="0" indent="0">
              <a:buNone/>
            </a:pPr>
            <a:endParaRPr lang="en-GB" altLang="en-US" sz="2400" dirty="0">
              <a:latin typeface="Arial" panose="020B0604020202020204" pitchFamily="34" charset="0"/>
              <a:cs typeface="Arial" panose="020B0604020202020204" pitchFamily="34" charset="0"/>
            </a:endParaRPr>
          </a:p>
          <a:p>
            <a:r>
              <a:rPr lang="en-GB" altLang="en-US" sz="2400" dirty="0">
                <a:latin typeface="Arial" panose="020B0604020202020204" pitchFamily="34" charset="0"/>
                <a:cs typeface="Arial" panose="020B0604020202020204" pitchFamily="34" charset="0"/>
              </a:rPr>
              <a:t>They must ensure pupils’ responses are scored accurately and consistently.</a:t>
            </a:r>
          </a:p>
          <a:p>
            <a:pPr marL="0" indent="0">
              <a:buNone/>
            </a:pPr>
            <a:endParaRPr lang="en-GB" altLang="en-US" sz="2400" dirty="0">
              <a:latin typeface="Arial" panose="020B0604020202020204" pitchFamily="34" charset="0"/>
              <a:cs typeface="Arial" panose="020B0604020202020204" pitchFamily="34" charset="0"/>
            </a:endParaRPr>
          </a:p>
          <a:p>
            <a:r>
              <a:rPr lang="en-GB" altLang="en-US" sz="2400" dirty="0">
                <a:latin typeface="Arial" panose="020B0604020202020204" pitchFamily="34" charset="0"/>
                <a:cs typeface="Arial" panose="020B0604020202020204" pitchFamily="34" charset="0"/>
              </a:rPr>
              <a:t>They must report any incident that affects the integrity of the Autumn check by contacting the NCA helpline.</a:t>
            </a:r>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6" name="Audio 5">
            <a:hlinkClick r:id="" action="ppaction://media"/>
            <a:extLst>
              <a:ext uri="{FF2B5EF4-FFF2-40B4-BE49-F238E27FC236}">
                <a16:creationId xmlns:a16="http://schemas.microsoft.com/office/drawing/2014/main" id="{0E6E81B9-9CED-4307-B6C2-DA2B48971C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586896779"/>
      </p:ext>
    </p:extLst>
  </p:cSld>
  <p:clrMapOvr>
    <a:masterClrMapping/>
  </p:clrMapOvr>
  <mc:AlternateContent xmlns:mc="http://schemas.openxmlformats.org/markup-compatibility/2006" xmlns:p14="http://schemas.microsoft.com/office/powerpoint/2010/main">
    <mc:Choice Requires="p14">
      <p:transition spd="slow" p14:dur="2000" advTm="27486"/>
    </mc:Choice>
    <mc:Fallback xmlns="">
      <p:transition spd="slow" advTm="27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Preparing to administer the check</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 the Check Administration Guidance (CAG) and carefully consider how the check will be introduced.</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Watch the scoring video</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 which paper should be used</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Order Braille versions if appropriate</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 need for access arrangements</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Choose and prepare a room for the check</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Ensure copies of the CAG are in the room</a:t>
            </a:r>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6" name="Audio 5">
            <a:hlinkClick r:id="" action="ppaction://media"/>
            <a:extLst>
              <a:ext uri="{FF2B5EF4-FFF2-40B4-BE49-F238E27FC236}">
                <a16:creationId xmlns:a16="http://schemas.microsoft.com/office/drawing/2014/main" id="{A3BDE946-A0EF-4891-8595-9738518829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147631067"/>
      </p:ext>
    </p:extLst>
  </p:cSld>
  <p:clrMapOvr>
    <a:masterClrMapping/>
  </p:clrMapOvr>
  <mc:AlternateContent xmlns:mc="http://schemas.openxmlformats.org/markup-compatibility/2006" xmlns:p14="http://schemas.microsoft.com/office/powerpoint/2010/main">
    <mc:Choice Requires="p14">
      <p:transition spd="slow" p14:dur="2000" advTm="44008"/>
    </mc:Choice>
    <mc:Fallback xmlns="">
      <p:transition spd="slow" advTm="4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Preparing check rooms</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Ensure the area is quiet and well lit.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Displays or materials that could help pupils should be removed.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Additional rooms may be required if more than one adult is administering the check to pupils at the same time.</a:t>
            </a:r>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7" name="Audio 6">
            <a:hlinkClick r:id="" action="ppaction://media"/>
            <a:extLst>
              <a:ext uri="{FF2B5EF4-FFF2-40B4-BE49-F238E27FC236}">
                <a16:creationId xmlns:a16="http://schemas.microsoft.com/office/drawing/2014/main" id="{90814DCF-F4C0-4B96-88FC-9FB66EBEA5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060591536"/>
      </p:ext>
    </p:extLst>
  </p:cSld>
  <p:clrMapOvr>
    <a:masterClrMapping/>
  </p:clrMapOvr>
  <mc:AlternateContent xmlns:mc="http://schemas.openxmlformats.org/markup-compatibility/2006" xmlns:p14="http://schemas.microsoft.com/office/powerpoint/2010/main">
    <mc:Choice Requires="p14">
      <p:transition spd="slow" p14:dur="2000" advTm="24150"/>
    </mc:Choice>
    <mc:Fallback xmlns="">
      <p:transition spd="slow" advTm="2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62683" y="1191801"/>
            <a:ext cx="7962471" cy="5383659"/>
          </a:xfrm>
        </p:spPr>
        <p:txBody>
          <a:bodyPr/>
          <a:lstStyle/>
          <a:p>
            <a:r>
              <a:rPr lang="en-GB" sz="2400" dirty="0">
                <a:latin typeface="Arial" panose="020B0604020202020204" pitchFamily="34" charset="0"/>
                <a:cs typeface="Arial" panose="020B0604020202020204" pitchFamily="34" charset="0"/>
              </a:rPr>
              <a:t>The Y1 Phonics Screening Check is to confirm whether individual pupils have learnt phonic decoding to an appropriate standard. </a:t>
            </a:r>
          </a:p>
          <a:p>
            <a:endParaRPr lang="en-GB" altLang="en-US" sz="2400" dirty="0">
              <a:latin typeface="Arial" panose="020B0604020202020204" pitchFamily="34" charset="0"/>
              <a:cs typeface="Arial" panose="020B0604020202020204" pitchFamily="34" charset="0"/>
            </a:endParaRPr>
          </a:p>
          <a:p>
            <a:r>
              <a:rPr lang="en-GB" altLang="en-US" sz="2400" dirty="0">
                <a:latin typeface="Arial" panose="020B0604020202020204" pitchFamily="34" charset="0"/>
                <a:cs typeface="Arial" panose="020B0604020202020204" pitchFamily="34" charset="0"/>
              </a:rPr>
              <a:t>Pupils who have not reached this standard at the end of Year 1 should receive appropriate support from their school to ensure they can improve their phonic decoding skills, and will then have the opportunity to retake the check.</a:t>
            </a:r>
          </a:p>
          <a:p>
            <a:endParaRPr lang="en-GB" altLang="en-US" sz="2400" dirty="0">
              <a:latin typeface="Arial" panose="020B0604020202020204" pitchFamily="34" charset="0"/>
              <a:cs typeface="Arial" panose="020B0604020202020204" pitchFamily="34" charset="0"/>
            </a:endParaRPr>
          </a:p>
          <a:p>
            <a:r>
              <a:rPr lang="en-GB" altLang="en-US" sz="2400" dirty="0">
                <a:latin typeface="Arial" panose="020B0604020202020204" pitchFamily="34" charset="0"/>
                <a:cs typeface="Arial" panose="020B0604020202020204" pitchFamily="34" charset="0"/>
              </a:rPr>
              <a:t>In June 2020 the Phonics Screening Check did not take place for Year 1 pupils. . . </a:t>
            </a:r>
          </a:p>
          <a:p>
            <a:pPr marL="0" indent="0" algn="ctr">
              <a:buNone/>
            </a:pPr>
            <a:endParaRPr lang="en-GB" sz="3600" b="1" dirty="0">
              <a:latin typeface="+mj-lt"/>
            </a:endParaRPr>
          </a:p>
        </p:txBody>
      </p:sp>
      <p:sp>
        <p:nvSpPr>
          <p:cNvPr id="5" name="TextBox 4">
            <a:extLst>
              <a:ext uri="{FF2B5EF4-FFF2-40B4-BE49-F238E27FC236}">
                <a16:creationId xmlns:a16="http://schemas.microsoft.com/office/drawing/2014/main" id="{B49A45AF-3BD4-4EC1-B4AD-29946250B6D9}"/>
              </a:ext>
            </a:extLst>
          </p:cNvPr>
          <p:cNvSpPr txBox="1"/>
          <p:nvPr/>
        </p:nvSpPr>
        <p:spPr>
          <a:xfrm>
            <a:off x="313365" y="580490"/>
            <a:ext cx="8465902" cy="523220"/>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The purpose of the Y1 Phonics Screening Check</a:t>
            </a:r>
          </a:p>
        </p:txBody>
      </p:sp>
      <p:pic>
        <p:nvPicPr>
          <p:cNvPr id="2" name="Audio 1">
            <a:hlinkClick r:id="" action="ppaction://media"/>
            <a:extLst>
              <a:ext uri="{FF2B5EF4-FFF2-40B4-BE49-F238E27FC236}">
                <a16:creationId xmlns:a16="http://schemas.microsoft.com/office/drawing/2014/main" id="{7C4A1014-3508-4DC5-B295-540A04C33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631261262"/>
      </p:ext>
    </p:extLst>
  </p:cSld>
  <p:clrMapOvr>
    <a:masterClrMapping/>
  </p:clrMapOvr>
  <mc:AlternateContent xmlns:mc="http://schemas.openxmlformats.org/markup-compatibility/2006" xmlns:p14="http://schemas.microsoft.com/office/powerpoint/2010/main">
    <mc:Choice Requires="p14">
      <p:transition spd="slow" p14:dur="2000" advTm="28431"/>
    </mc:Choice>
    <mc:Fallback xmlns="">
      <p:transition spd="slow" advTm="2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Access arrangements</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57200" y="1011586"/>
            <a:ext cx="8363905" cy="4808723"/>
          </a:xfrm>
        </p:spPr>
        <p:txBody>
          <a:bodyPr/>
          <a:lstStyle/>
          <a:p>
            <a:r>
              <a:rPr lang="en-GB" altLang="en-US" sz="2400" dirty="0">
                <a:latin typeface="Arial" panose="020B0604020202020204" pitchFamily="34" charset="0"/>
                <a:cs typeface="Arial" panose="020B0604020202020204" pitchFamily="34" charset="0"/>
              </a:rPr>
              <a:t>You must consider the needs of each pupil individually. </a:t>
            </a:r>
          </a:p>
          <a:p>
            <a:pPr marL="365125" indent="-365125" eaLnBrk="1" hangingPunct="1"/>
            <a:r>
              <a:rPr lang="en-GB" altLang="en-US" sz="2400" dirty="0">
                <a:latin typeface="Arial" panose="020B0604020202020204" pitchFamily="34" charset="0"/>
                <a:cs typeface="Arial" panose="020B0604020202020204" pitchFamily="34" charset="0"/>
              </a:rPr>
              <a:t>You can make access arrangements at the school’s discretion. For example:</a:t>
            </a:r>
          </a:p>
          <a:p>
            <a:pPr lvl="1" eaLnBrk="1" hangingPunct="1">
              <a:buFont typeface="Wingdings" panose="05000000000000000000" pitchFamily="2" charset="2"/>
              <a:buChar char="Ø"/>
            </a:pPr>
            <a:r>
              <a:rPr lang="en-GB" altLang="en-US" dirty="0">
                <a:latin typeface="Arial" panose="020B0604020202020204" pitchFamily="34" charset="0"/>
                <a:cs typeface="Arial" panose="020B0604020202020204" pitchFamily="34" charset="0"/>
              </a:rPr>
              <a:t>Rest break</a:t>
            </a:r>
          </a:p>
          <a:p>
            <a:pPr lvl="1" eaLnBrk="1" hangingPunct="1">
              <a:lnSpc>
                <a:spcPct val="150000"/>
              </a:lnSpc>
              <a:buFont typeface="Wingdings" panose="05000000000000000000" pitchFamily="2" charset="2"/>
              <a:buChar char="Ø"/>
            </a:pPr>
            <a:r>
              <a:rPr lang="en-GB" altLang="en-US" dirty="0">
                <a:latin typeface="Arial" panose="020B0604020202020204" pitchFamily="34" charset="0"/>
                <a:cs typeface="Arial" panose="020B0604020202020204" pitchFamily="34" charset="0"/>
              </a:rPr>
              <a:t>Use of modified versions of the screening check materials. (Some are already available on GOV.UK)</a:t>
            </a:r>
            <a:endParaRPr lang="en-GB" altLang="en-US" sz="2200" dirty="0">
              <a:latin typeface="Arial" panose="020B0604020202020204" pitchFamily="34" charset="0"/>
              <a:cs typeface="Arial" panose="020B0604020202020204" pitchFamily="34" charset="0"/>
            </a:endParaRPr>
          </a:p>
          <a:p>
            <a:pPr lvl="1" eaLnBrk="1" hangingPunct="1">
              <a:lnSpc>
                <a:spcPct val="150000"/>
              </a:lnSpc>
              <a:buFont typeface="Wingdings" panose="05000000000000000000" pitchFamily="2" charset="2"/>
              <a:buChar char="Ø"/>
            </a:pPr>
            <a:r>
              <a:rPr lang="en-GB" altLang="en-US" sz="2400" dirty="0">
                <a:latin typeface="Arial" panose="020B0604020202020204" pitchFamily="34" charset="0"/>
                <a:cs typeface="Arial" panose="020B0604020202020204" pitchFamily="34" charset="0"/>
              </a:rPr>
              <a:t>Font, font size, fewer words per page, coloured paper</a:t>
            </a:r>
          </a:p>
          <a:p>
            <a:pPr lvl="1" eaLnBrk="1" hangingPunct="1">
              <a:lnSpc>
                <a:spcPct val="150000"/>
              </a:lnSpc>
              <a:buFont typeface="Wingdings" panose="05000000000000000000" pitchFamily="2" charset="2"/>
              <a:buChar char="Ø"/>
            </a:pPr>
            <a:r>
              <a:rPr lang="en-GB" altLang="en-US" dirty="0">
                <a:latin typeface="Arial" panose="020B0604020202020204" pitchFamily="34" charset="0"/>
                <a:cs typeface="Arial" panose="020B0604020202020204" pitchFamily="34" charset="0"/>
              </a:rPr>
              <a:t>Use of coloured overlays</a:t>
            </a:r>
          </a:p>
          <a:p>
            <a:pPr lvl="1" eaLnBrk="1" hangingPunct="1">
              <a:lnSpc>
                <a:spcPct val="150000"/>
              </a:lnSpc>
              <a:buFont typeface="Wingdings" panose="05000000000000000000" pitchFamily="2" charset="2"/>
              <a:buChar char="Ø"/>
            </a:pPr>
            <a:r>
              <a:rPr lang="en-GB" altLang="en-US" dirty="0">
                <a:latin typeface="Arial" panose="020B0604020202020204" pitchFamily="34" charset="0"/>
                <a:cs typeface="Arial" panose="020B0604020202020204" pitchFamily="34" charset="0"/>
              </a:rPr>
              <a:t>Rephrasing instructions and use of gestures</a:t>
            </a:r>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12" name="Audio 11">
            <a:hlinkClick r:id="" action="ppaction://media"/>
            <a:extLst>
              <a:ext uri="{FF2B5EF4-FFF2-40B4-BE49-F238E27FC236}">
                <a16:creationId xmlns:a16="http://schemas.microsoft.com/office/drawing/2014/main" id="{AD5DD275-5B31-463A-A2C7-4ED83B942A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786264728"/>
      </p:ext>
    </p:extLst>
  </p:cSld>
  <p:clrMapOvr>
    <a:masterClrMapping/>
  </p:clrMapOvr>
  <mc:AlternateContent xmlns:mc="http://schemas.openxmlformats.org/markup-compatibility/2006" xmlns:p14="http://schemas.microsoft.com/office/powerpoint/2010/main">
    <mc:Choice Requires="p14">
      <p:transition spd="slow" p14:dur="2000" advTm="46353"/>
    </mc:Choice>
    <mc:Fallback xmlns="">
      <p:transition spd="slow" advTm="4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Scoring the phonics screening check</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pPr>
              <a:spcBef>
                <a:spcPts val="0"/>
              </a:spcBef>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 available        </a:t>
            </a:r>
            <a:r>
              <a:rPr kumimoji="0" lang="en-GB" sz="1800" b="0" i="0" u="none" strike="noStrike" kern="1200" cap="none" spc="0" normalizeH="0" baseline="0" noProof="0" dirty="0">
                <a:ln>
                  <a:noFill/>
                </a:ln>
                <a:solidFill>
                  <a:prstClr val="black"/>
                </a:solidFill>
                <a:effectLst/>
                <a:uLnTx/>
                <a:uFillTx/>
                <a:latin typeface="Calibri"/>
                <a:ea typeface="+mn-ea"/>
                <a:cs typeface="+mn-cs"/>
              </a:rPr>
              <a:t>https://youtu.be/IPJ_ZEBh1Bk</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Detailed guidance of acceptable pronunciations of pseudo words available in Scoring Guidance Document</a:t>
            </a:r>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5" name="Audio 4">
            <a:hlinkClick r:id="" action="ppaction://media"/>
            <a:extLst>
              <a:ext uri="{FF2B5EF4-FFF2-40B4-BE49-F238E27FC236}">
                <a16:creationId xmlns:a16="http://schemas.microsoft.com/office/drawing/2014/main" id="{A737CCD7-745A-4AC2-9108-681316B619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844661424"/>
      </p:ext>
    </p:extLst>
  </p:cSld>
  <p:clrMapOvr>
    <a:masterClrMapping/>
  </p:clrMapOvr>
  <mc:AlternateContent xmlns:mc="http://schemas.openxmlformats.org/markup-compatibility/2006" xmlns:p14="http://schemas.microsoft.com/office/powerpoint/2010/main">
    <mc:Choice Requires="p14">
      <p:transition spd="slow" p14:dur="2000" advTm="12061"/>
    </mc:Choice>
    <mc:Fallback xmlns="">
      <p:transition spd="slow" advTm="1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Scoring marks</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46442" y="1379306"/>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6" name="TextBox 5">
            <a:extLst>
              <a:ext uri="{FF2B5EF4-FFF2-40B4-BE49-F238E27FC236}">
                <a16:creationId xmlns:a16="http://schemas.microsoft.com/office/drawing/2014/main" id="{9768B924-0733-4A21-90EC-F4A8EC6A0221}"/>
              </a:ext>
            </a:extLst>
          </p:cNvPr>
          <p:cNvSpPr txBox="1"/>
          <p:nvPr/>
        </p:nvSpPr>
        <p:spPr>
          <a:xfrm>
            <a:off x="467958" y="1124602"/>
            <a:ext cx="8270212" cy="4672048"/>
          </a:xfrm>
          <a:prstGeom prst="rect">
            <a:avLst/>
          </a:prstGeom>
          <a:noFill/>
        </p:spPr>
        <p:txBody>
          <a:bodyPr wrap="square">
            <a:spAutoFit/>
          </a:bodyPr>
          <a:lstStyle/>
          <a:p>
            <a:pPr marL="365125" marR="0" lvl="0" indent="-365125"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Alternative plausible pronunciations of pseudo words -</a:t>
            </a:r>
          </a:p>
          <a:p>
            <a:pPr marR="0" lvl="0" algn="ctr" defTabSz="914400" rtl="0" eaLnBrk="1" fontAlgn="auto" latinLnBrk="0" hangingPunct="1">
              <a:lnSpc>
                <a:spcPct val="80000"/>
              </a:lnSpc>
              <a:spcBef>
                <a:spcPct val="20000"/>
              </a:spcBef>
              <a:spcAft>
                <a:spcPts val="0"/>
              </a:spcAft>
              <a:buClrTx/>
              <a:buSzTx/>
              <a:tabLst/>
              <a:defRPr/>
            </a:pPr>
            <a:r>
              <a:rPr kumimoji="0" lang="en-US" altLang="en-US" sz="2400" b="0" i="0" u="none" strike="noStrike" kern="1200" cap="none" spc="0" normalizeH="0" baseline="0" noProof="0" dirty="0">
                <a:ln>
                  <a:noFill/>
                </a:ln>
                <a:solidFill>
                  <a:srgbClr val="4FB200"/>
                </a:solidFill>
                <a:effectLst/>
                <a:uLnTx/>
                <a:uFillTx/>
                <a:latin typeface="Arial" panose="020B0604020202020204" pitchFamily="34" charset="0"/>
                <a:cs typeface="Arial" panose="020B0604020202020204" pitchFamily="34" charset="0"/>
              </a:rPr>
              <a:t>allowed</a:t>
            </a:r>
          </a:p>
          <a:p>
            <a:pPr marL="365125" marR="0" lvl="0" indent="-365125"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Alternative plausible pronunciations of real words – </a:t>
            </a:r>
          </a:p>
          <a:p>
            <a:pPr marR="0" lvl="0" algn="ctr" defTabSz="914400" rtl="0" eaLnBrk="1" fontAlgn="auto" latinLnBrk="0" hangingPunct="1">
              <a:lnSpc>
                <a:spcPct val="80000"/>
              </a:lnSpc>
              <a:spcBef>
                <a:spcPct val="20000"/>
              </a:spcBef>
              <a:spcAft>
                <a:spcPts val="0"/>
              </a:spcAft>
              <a:buClrTx/>
              <a:buSzTx/>
              <a:tabLst/>
              <a:defRPr/>
            </a:pP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not allowed</a:t>
            </a:r>
          </a:p>
          <a:p>
            <a:pPr marL="365125" marR="0" lvl="0" indent="-365125"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Scoring of pronunciation difficulties</a:t>
            </a:r>
            <a:r>
              <a:rPr kumimoji="0" lang="en-US" alt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 </a:t>
            </a:r>
          </a:p>
          <a:p>
            <a:pPr marR="0" lvl="0" algn="ctr" defTabSz="914400" rtl="0" eaLnBrk="1" fontAlgn="auto" latinLnBrk="0" hangingPunct="1">
              <a:lnSpc>
                <a:spcPct val="80000"/>
              </a:lnSpc>
              <a:spcBef>
                <a:spcPct val="20000"/>
              </a:spcBef>
              <a:spcAft>
                <a:spcPts val="0"/>
              </a:spcAft>
              <a:buClrTx/>
              <a:buSzTx/>
              <a:tabLst/>
              <a:defRPr/>
            </a:pPr>
            <a:r>
              <a:rPr kumimoji="0" lang="en-US" altLang="en-US" sz="2400" b="0"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professional judgement</a:t>
            </a:r>
          </a:p>
          <a:p>
            <a:pPr marL="365125" marR="0" lvl="0" indent="-365125"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Pupils’ accents – </a:t>
            </a:r>
          </a:p>
          <a:p>
            <a:pPr marR="0" lvl="0" algn="ctr" defTabSz="914400" rtl="0" eaLnBrk="1" fontAlgn="auto" latinLnBrk="0" hangingPunct="1">
              <a:lnSpc>
                <a:spcPct val="80000"/>
              </a:lnSpc>
              <a:spcBef>
                <a:spcPct val="20000"/>
              </a:spcBef>
              <a:spcAft>
                <a:spcPts val="0"/>
              </a:spcAft>
              <a:buClrTx/>
              <a:buSzTx/>
              <a:tabLst/>
              <a:defRPr/>
            </a:pPr>
            <a:r>
              <a:rPr kumimoji="0" lang="en-US" altLang="en-US" sz="2400" b="0"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professional judgement (but note advice on video) </a:t>
            </a:r>
          </a:p>
          <a:p>
            <a:pPr marR="0" lvl="0" algn="ctr" defTabSz="914400" rtl="0" eaLnBrk="1" fontAlgn="auto" latinLnBrk="0" hangingPunct="1">
              <a:lnSpc>
                <a:spcPct val="80000"/>
              </a:lnSpc>
              <a:spcBef>
                <a:spcPct val="20000"/>
              </a:spcBef>
              <a:spcAft>
                <a:spcPts val="0"/>
              </a:spcAft>
              <a:buClrTx/>
              <a:buSzTx/>
              <a:tabLst/>
              <a:defRPr/>
            </a:pPr>
            <a:r>
              <a:rPr kumimoji="0" lang="en-US" altLang="en-US" sz="2400" b="0"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‘Children can use any acceptable regional pronunciation, even if it’s not within their usual accent. Regional pronunciations are acceptable.’</a:t>
            </a:r>
          </a:p>
          <a:p>
            <a:pPr marL="365125" marR="0" lvl="0" indent="-365125"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Indicating whether a word is correct or incorrect –</a:t>
            </a:r>
            <a:r>
              <a:rPr kumimoji="0" lang="en-US" altLang="en-US" sz="2400" b="0"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 </a:t>
            </a:r>
          </a:p>
          <a:p>
            <a:pPr marR="0" lvl="0" algn="ctr" defTabSz="914400" rtl="0" eaLnBrk="1" fontAlgn="auto" latinLnBrk="0" hangingPunct="1">
              <a:lnSpc>
                <a:spcPct val="80000"/>
              </a:lnSpc>
              <a:spcBef>
                <a:spcPct val="20000"/>
              </a:spcBef>
              <a:spcAft>
                <a:spcPts val="0"/>
              </a:spcAft>
              <a:buClrTx/>
              <a:buSzTx/>
              <a:tabLst/>
              <a:defRPr/>
            </a:pPr>
            <a:r>
              <a:rPr kumimoji="0" lang="en-US" altLang="en-US" sz="2400" b="0" i="0" u="none" strike="noStrike" kern="1200" cap="none" spc="0" normalizeH="0" baseline="0" noProof="0" dirty="0">
                <a:ln>
                  <a:noFill/>
                </a:ln>
                <a:solidFill>
                  <a:srgbClr val="EB2B05"/>
                </a:solidFill>
                <a:effectLst/>
                <a:uLnTx/>
                <a:uFillTx/>
                <a:latin typeface="Arial" panose="020B0604020202020204" pitchFamily="34" charset="0"/>
                <a:cs typeface="Arial" panose="020B0604020202020204" pitchFamily="34" charset="0"/>
              </a:rPr>
              <a:t>not allowed</a:t>
            </a:r>
          </a:p>
        </p:txBody>
      </p:sp>
      <p:pic>
        <p:nvPicPr>
          <p:cNvPr id="16" name="Audio 15">
            <a:hlinkClick r:id="" action="ppaction://media"/>
            <a:extLst>
              <a:ext uri="{FF2B5EF4-FFF2-40B4-BE49-F238E27FC236}">
                <a16:creationId xmlns:a16="http://schemas.microsoft.com/office/drawing/2014/main" id="{0475024B-67D1-4FB6-9C52-AF2FD6793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770399943"/>
      </p:ext>
    </p:extLst>
  </p:cSld>
  <p:clrMapOvr>
    <a:masterClrMapping/>
  </p:clrMapOvr>
  <mc:AlternateContent xmlns:mc="http://schemas.openxmlformats.org/markup-compatibility/2006" xmlns:p14="http://schemas.microsoft.com/office/powerpoint/2010/main">
    <mc:Choice Requires="p14">
      <p:transition spd="slow" p14:dur="2000" advTm="43802"/>
    </mc:Choice>
    <mc:Fallback xmlns="">
      <p:transition spd="slow" advTm="4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349321" y="774966"/>
            <a:ext cx="8589196" cy="4482834"/>
          </a:xfrm>
        </p:spPr>
        <p:txBody>
          <a:bodyPr/>
          <a:lstStyle/>
          <a:p>
            <a:pPr marL="365125" marR="0" lvl="0" indent="-365125"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Pupils sound out letters/phonemes before blending - </a:t>
            </a:r>
          </a:p>
          <a:p>
            <a:pPr marL="0" marR="0" lvl="0" indent="0" algn="ctr" defTabSz="914400" rtl="0" eaLnBrk="1" fontAlgn="auto" latinLnBrk="0" hangingPunct="1">
              <a:lnSpc>
                <a:spcPct val="100000"/>
              </a:lnSpc>
              <a:spcBef>
                <a:spcPct val="20000"/>
              </a:spcBef>
              <a:spcAft>
                <a:spcPts val="0"/>
              </a:spcAft>
              <a:buClrTx/>
              <a:buSzTx/>
              <a:buNone/>
              <a:tabLst/>
              <a:defRPr/>
            </a:pPr>
            <a:r>
              <a:rPr kumimoji="0" lang="en-GB" altLang="en-US" sz="2400" b="0"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allowed</a:t>
            </a:r>
          </a:p>
          <a:p>
            <a:pPr marL="365125" marR="0" lvl="0" indent="-365125"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pupil sounds out correctly but then says the wrong word -</a:t>
            </a:r>
          </a:p>
          <a:p>
            <a:pPr marL="0" marR="0" lvl="0" indent="0" algn="ctr" defTabSz="914400" rtl="0" eaLnBrk="1" fontAlgn="auto" latinLnBrk="0" hangingPunct="1">
              <a:lnSpc>
                <a:spcPct val="100000"/>
              </a:lnSpc>
              <a:spcBef>
                <a:spcPct val="20000"/>
              </a:spcBef>
              <a:spcAft>
                <a:spcPts val="0"/>
              </a:spcAft>
              <a:buClrTx/>
              <a:buSzTx/>
              <a:buNone/>
              <a:tabLst/>
              <a:defRPr/>
            </a:pPr>
            <a:r>
              <a:rPr kumimoji="0" lang="en-GB"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not allowed</a:t>
            </a:r>
          </a:p>
          <a:p>
            <a:pPr marL="365125" marR="0" lvl="0" indent="-3651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pupil self corrects - </a:t>
            </a:r>
            <a:r>
              <a:rPr kumimoji="0" lang="en-GB" altLang="en-US"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ct val="20000"/>
              </a:spcBef>
              <a:spcAft>
                <a:spcPts val="0"/>
              </a:spcAft>
              <a:buClrTx/>
              <a:buSzTx/>
              <a:buNone/>
              <a:tabLst/>
              <a:defRPr/>
            </a:pPr>
            <a:r>
              <a:rPr kumimoji="0" lang="en-GB" altLang="en-US"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allowed if done reasonably promptly</a:t>
            </a:r>
          </a:p>
          <a:p>
            <a:pPr marL="365125" marR="0" lvl="0" indent="-3651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pupil leaves gaps between phonemes –</a:t>
            </a:r>
            <a:r>
              <a:rPr kumimoji="0" lang="en-GB" altLang="en-US"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ct val="20000"/>
              </a:spcBef>
              <a:spcAft>
                <a:spcPts val="0"/>
              </a:spcAft>
              <a:buClrTx/>
              <a:buSzTx/>
              <a:buNone/>
              <a:tabLst/>
              <a:defRPr/>
            </a:pPr>
            <a:r>
              <a:rPr kumimoji="0" lang="en-GB" altLang="en-US" sz="2400" b="0" i="0" u="none" strike="noStrike" kern="1200" cap="none" spc="0" normalizeH="0" baseline="0" noProof="0" dirty="0">
                <a:ln>
                  <a:noFill/>
                </a:ln>
                <a:solidFill>
                  <a:srgbClr val="EB2B05"/>
                </a:solidFill>
                <a:effectLst/>
                <a:uLnTx/>
                <a:uFillTx/>
                <a:latin typeface="Arial" panose="020B0604020202020204" pitchFamily="34" charset="0"/>
                <a:ea typeface="+mn-ea"/>
                <a:cs typeface="Arial" panose="020B0604020202020204" pitchFamily="34" charset="0"/>
              </a:rPr>
              <a:t>not allowed</a:t>
            </a:r>
          </a:p>
          <a:p>
            <a:pPr marL="365125" marR="0" lvl="0" indent="-3651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pupil is prompted to blend or have another go –</a:t>
            </a:r>
            <a:r>
              <a:rPr kumimoji="0" lang="en-GB" altLang="en-US" sz="2400" b="0" i="0" u="none" strike="noStrike" kern="1200" cap="none" spc="0" normalizeH="0" baseline="0" noProof="0" dirty="0">
                <a:ln>
                  <a:noFill/>
                </a:ln>
                <a:solidFill>
                  <a:srgbClr val="EB2B05"/>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ct val="20000"/>
              </a:spcBef>
              <a:spcAft>
                <a:spcPts val="0"/>
              </a:spcAft>
              <a:buClrTx/>
              <a:buSzTx/>
              <a:buNone/>
              <a:tabLst/>
              <a:defRPr/>
            </a:pPr>
            <a:r>
              <a:rPr kumimoji="0" lang="en-GB" altLang="en-US" sz="2400" b="0" i="0" u="none" strike="noStrike" kern="1200" cap="none" spc="0" normalizeH="0" baseline="0" noProof="0" dirty="0">
                <a:ln>
                  <a:noFill/>
                </a:ln>
                <a:solidFill>
                  <a:srgbClr val="EB2B05"/>
                </a:solidFill>
                <a:effectLst/>
                <a:uLnTx/>
                <a:uFillTx/>
                <a:latin typeface="Arial" panose="020B0604020202020204" pitchFamily="34" charset="0"/>
                <a:ea typeface="+mn-ea"/>
                <a:cs typeface="Arial" panose="020B0604020202020204" pitchFamily="34" charset="0"/>
              </a:rPr>
              <a:t>not allowed</a:t>
            </a:r>
          </a:p>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5" name="Audio 4">
            <a:hlinkClick r:id="" action="ppaction://media"/>
            <a:extLst>
              <a:ext uri="{FF2B5EF4-FFF2-40B4-BE49-F238E27FC236}">
                <a16:creationId xmlns:a16="http://schemas.microsoft.com/office/drawing/2014/main" id="{BA570AC2-1803-4DF6-9A26-44FB2013D8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785946809"/>
      </p:ext>
    </p:extLst>
  </p:cSld>
  <p:clrMapOvr>
    <a:masterClrMapping/>
  </p:clrMapOvr>
  <mc:AlternateContent xmlns:mc="http://schemas.openxmlformats.org/markup-compatibility/2006" xmlns:p14="http://schemas.microsoft.com/office/powerpoint/2010/main">
    <mc:Choice Requires="p14">
      <p:transition spd="slow" p14:dur="2000" advTm="14322"/>
    </mc:Choice>
    <mc:Fallback xmlns="">
      <p:transition spd="slow" advTm="1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Submitting data to the LA</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marL="0" algn="ctr" rtl="0" eaLnBrk="1" fontAlgn="t" latinLnBrk="0" hangingPunct="1">
              <a:spcBef>
                <a:spcPts val="0"/>
              </a:spcBef>
              <a:spcAft>
                <a:spcPts val="0"/>
              </a:spcAft>
            </a:pPr>
            <a:r>
              <a:rPr lang="en-GB" sz="2000" b="1" i="0" u="none" strike="noStrike" kern="1200" dirty="0">
                <a:solidFill>
                  <a:srgbClr val="FFFFFF"/>
                </a:solidFill>
                <a:effectLst/>
                <a:latin typeface="Segoe UI" panose="020B0502040204020203" pitchFamily="34" charset="0"/>
              </a:rPr>
              <a:t>Description</a:t>
            </a:r>
            <a:endParaRPr lang="en-GB" sz="2000" b="0" i="0" u="none" strike="noStrike" dirty="0">
              <a:effectLst/>
              <a:latin typeface="Arial" panose="020B0604020202020204" pitchFamily="34" charset="0"/>
            </a:endParaRPr>
          </a:p>
          <a:p>
            <a:pPr marL="0" algn="ctr" rtl="0" eaLnBrk="1" fontAlgn="t" latinLnBrk="0" hangingPunct="1">
              <a:spcBef>
                <a:spcPts val="0"/>
              </a:spcBef>
              <a:spcAft>
                <a:spcPts val="0"/>
              </a:spcAft>
            </a:pPr>
            <a:r>
              <a:rPr lang="en-GB" sz="2000" b="1" i="0" u="none" strike="noStrike" kern="1200" dirty="0">
                <a:solidFill>
                  <a:srgbClr val="FFFFFF"/>
                </a:solidFill>
                <a:effectLst/>
                <a:latin typeface="Segoe UI" panose="020B0502040204020203" pitchFamily="34" charset="0"/>
              </a:rPr>
              <a:t>What to record</a:t>
            </a:r>
            <a:endParaRPr lang="en-GB" sz="2000" b="0" i="0" u="none" strike="noStrike" dirty="0">
              <a:effectLst/>
              <a:latin typeface="Arial" panose="020B0604020202020204" pitchFamily="34" charset="0"/>
            </a:endParaRPr>
          </a:p>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graphicFrame>
        <p:nvGraphicFramePr>
          <p:cNvPr id="5" name="Table 5">
            <a:extLst>
              <a:ext uri="{FF2B5EF4-FFF2-40B4-BE49-F238E27FC236}">
                <a16:creationId xmlns:a16="http://schemas.microsoft.com/office/drawing/2014/main" id="{73C39A9A-A689-4F0F-90D6-7BD907299F5E}"/>
              </a:ext>
            </a:extLst>
          </p:cNvPr>
          <p:cNvGraphicFramePr>
            <a:graphicFrameLocks noGrp="1"/>
          </p:cNvGraphicFramePr>
          <p:nvPr>
            <p:extLst>
              <p:ext uri="{D42A27DB-BD31-4B8C-83A1-F6EECF244321}">
                <p14:modId xmlns:p14="http://schemas.microsoft.com/office/powerpoint/2010/main" val="50059799"/>
              </p:ext>
            </p:extLst>
          </p:nvPr>
        </p:nvGraphicFramePr>
        <p:xfrm>
          <a:off x="732033" y="1320541"/>
          <a:ext cx="7679934" cy="4358814"/>
        </p:xfrm>
        <a:graphic>
          <a:graphicData uri="http://schemas.openxmlformats.org/drawingml/2006/table">
            <a:tbl>
              <a:tblPr firstRow="1" bandRow="1">
                <a:tableStyleId>{5C22544A-7EE6-4342-B048-85BDC9FD1C3A}</a:tableStyleId>
              </a:tblPr>
              <a:tblGrid>
                <a:gridCol w="3839967">
                  <a:extLst>
                    <a:ext uri="{9D8B030D-6E8A-4147-A177-3AD203B41FA5}">
                      <a16:colId xmlns:a16="http://schemas.microsoft.com/office/drawing/2014/main" val="3359269622"/>
                    </a:ext>
                  </a:extLst>
                </a:gridCol>
                <a:gridCol w="3839967">
                  <a:extLst>
                    <a:ext uri="{9D8B030D-6E8A-4147-A177-3AD203B41FA5}">
                      <a16:colId xmlns:a16="http://schemas.microsoft.com/office/drawing/2014/main" val="3210667172"/>
                    </a:ext>
                  </a:extLst>
                </a:gridCol>
              </a:tblGrid>
              <a:tr h="726469">
                <a:tc>
                  <a:txBody>
                    <a:bodyPr/>
                    <a:lstStyle/>
                    <a:p>
                      <a:r>
                        <a:rPr lang="en-GB" dirty="0">
                          <a:solidFill>
                            <a:schemeClr val="bg1">
                              <a:lumMod val="95000"/>
                            </a:schemeClr>
                          </a:solidFill>
                        </a:rPr>
                        <a:t>Description</a:t>
                      </a:r>
                    </a:p>
                  </a:txBody>
                  <a:tcPr/>
                </a:tc>
                <a:tc>
                  <a:txBody>
                    <a:bodyPr/>
                    <a:lstStyle/>
                    <a:p>
                      <a:r>
                        <a:rPr lang="en-GB" dirty="0"/>
                        <a:t>What to record</a:t>
                      </a:r>
                    </a:p>
                  </a:txBody>
                  <a:tcPr/>
                </a:tc>
                <a:extLst>
                  <a:ext uri="{0D108BD9-81ED-4DB2-BD59-A6C34878D82A}">
                    <a16:rowId xmlns:a16="http://schemas.microsoft.com/office/drawing/2014/main" val="2914926055"/>
                  </a:ext>
                </a:extLst>
              </a:tr>
              <a:tr h="726469">
                <a:tc>
                  <a:txBody>
                    <a:bodyPr/>
                    <a:lstStyle/>
                    <a:p>
                      <a:pPr>
                        <a:lnSpc>
                          <a:spcPct val="150000"/>
                        </a:lnSpc>
                      </a:pPr>
                      <a:r>
                        <a:rPr lang="en-GB" dirty="0">
                          <a:solidFill>
                            <a:schemeClr val="tx1"/>
                          </a:solidFill>
                        </a:rPr>
                        <a:t>Pupils took the check</a:t>
                      </a:r>
                    </a:p>
                  </a:txBody>
                  <a:tcPr/>
                </a:tc>
                <a:tc>
                  <a:txBody>
                    <a:bodyPr/>
                    <a:lstStyle/>
                    <a:p>
                      <a:pPr>
                        <a:lnSpc>
                          <a:spcPct val="150000"/>
                        </a:lnSpc>
                      </a:pPr>
                      <a:r>
                        <a:rPr lang="en-GB" dirty="0"/>
                        <a:t>Score - record in the phonics mark field</a:t>
                      </a:r>
                    </a:p>
                  </a:txBody>
                  <a:tcPr/>
                </a:tc>
                <a:extLst>
                  <a:ext uri="{0D108BD9-81ED-4DB2-BD59-A6C34878D82A}">
                    <a16:rowId xmlns:a16="http://schemas.microsoft.com/office/drawing/2014/main" val="3718419942"/>
                  </a:ext>
                </a:extLst>
              </a:tr>
              <a:tr h="726469">
                <a:tc>
                  <a:txBody>
                    <a:bodyPr/>
                    <a:lstStyle/>
                    <a:p>
                      <a:pPr>
                        <a:lnSpc>
                          <a:spcPct val="150000"/>
                        </a:lnSpc>
                      </a:pPr>
                      <a:r>
                        <a:rPr lang="en-GB" dirty="0"/>
                        <a:t>Absent</a:t>
                      </a:r>
                    </a:p>
                  </a:txBody>
                  <a:tcPr/>
                </a:tc>
                <a:tc>
                  <a:txBody>
                    <a:bodyPr/>
                    <a:lstStyle/>
                    <a:p>
                      <a:pPr>
                        <a:lnSpc>
                          <a:spcPct val="150000"/>
                        </a:lnSpc>
                      </a:pPr>
                      <a:r>
                        <a:rPr lang="en-GB" dirty="0"/>
                        <a:t>A - record in the phonics outcome field</a:t>
                      </a:r>
                    </a:p>
                  </a:txBody>
                  <a:tcPr/>
                </a:tc>
                <a:extLst>
                  <a:ext uri="{0D108BD9-81ED-4DB2-BD59-A6C34878D82A}">
                    <a16:rowId xmlns:a16="http://schemas.microsoft.com/office/drawing/2014/main" val="1100486934"/>
                  </a:ext>
                </a:extLst>
              </a:tr>
              <a:tr h="726469">
                <a:tc>
                  <a:txBody>
                    <a:bodyPr/>
                    <a:lstStyle/>
                    <a:p>
                      <a:pPr>
                        <a:lnSpc>
                          <a:spcPct val="100000"/>
                        </a:lnSpc>
                      </a:pPr>
                      <a:r>
                        <a:rPr lang="en-GB" dirty="0"/>
                        <a:t>Headteacher decided it was not appropriate for pupil to take check</a:t>
                      </a:r>
                    </a:p>
                  </a:txBody>
                  <a:tcPr/>
                </a:tc>
                <a:tc>
                  <a:txBody>
                    <a:bodyPr/>
                    <a:lstStyle/>
                    <a:p>
                      <a:pPr>
                        <a:lnSpc>
                          <a:spcPct val="150000"/>
                        </a:lnSpc>
                      </a:pPr>
                      <a:r>
                        <a:rPr lang="en-GB" dirty="0"/>
                        <a:t>D - record in the phonics outcome field</a:t>
                      </a:r>
                    </a:p>
                  </a:txBody>
                  <a:tcPr/>
                </a:tc>
                <a:extLst>
                  <a:ext uri="{0D108BD9-81ED-4DB2-BD59-A6C34878D82A}">
                    <a16:rowId xmlns:a16="http://schemas.microsoft.com/office/drawing/2014/main" val="3883402843"/>
                  </a:ext>
                </a:extLst>
              </a:tr>
              <a:tr h="726469">
                <a:tc>
                  <a:txBody>
                    <a:bodyPr/>
                    <a:lstStyle/>
                    <a:p>
                      <a:pPr>
                        <a:lnSpc>
                          <a:spcPct val="150000"/>
                        </a:lnSpc>
                      </a:pPr>
                      <a:r>
                        <a:rPr lang="en-GB" dirty="0"/>
                        <a:t>Pupil has left the school</a:t>
                      </a:r>
                    </a:p>
                  </a:txBody>
                  <a:tcPr/>
                </a:tc>
                <a:tc>
                  <a:txBody>
                    <a:bodyPr/>
                    <a:lstStyle/>
                    <a:p>
                      <a:pPr>
                        <a:lnSpc>
                          <a:spcPct val="150000"/>
                        </a:lnSpc>
                      </a:pPr>
                      <a:r>
                        <a:rPr lang="en-GB" dirty="0"/>
                        <a:t>L - record in the phonics outcome field</a:t>
                      </a:r>
                    </a:p>
                  </a:txBody>
                  <a:tcPr/>
                </a:tc>
                <a:extLst>
                  <a:ext uri="{0D108BD9-81ED-4DB2-BD59-A6C34878D82A}">
                    <a16:rowId xmlns:a16="http://schemas.microsoft.com/office/drawing/2014/main" val="619195158"/>
                  </a:ext>
                </a:extLst>
              </a:tr>
              <a:tr h="726469">
                <a:tc>
                  <a:txBody>
                    <a:bodyPr/>
                    <a:lstStyle/>
                    <a:p>
                      <a:pPr>
                        <a:lnSpc>
                          <a:spcPct val="150000"/>
                        </a:lnSpc>
                      </a:pPr>
                      <a:r>
                        <a:rPr lang="en-GB" dirty="0"/>
                        <a:t>Check is subject to maladministration</a:t>
                      </a:r>
                    </a:p>
                  </a:txBody>
                  <a:tcPr/>
                </a:tc>
                <a:tc>
                  <a:txBody>
                    <a:bodyPr/>
                    <a:lstStyle/>
                    <a:p>
                      <a:pPr>
                        <a:lnSpc>
                          <a:spcPct val="150000"/>
                        </a:lnSpc>
                      </a:pPr>
                      <a:r>
                        <a:rPr lang="en-GB" dirty="0"/>
                        <a:t>Q - record in the phonics outcome field</a:t>
                      </a:r>
                    </a:p>
                  </a:txBody>
                  <a:tcPr/>
                </a:tc>
                <a:extLst>
                  <a:ext uri="{0D108BD9-81ED-4DB2-BD59-A6C34878D82A}">
                    <a16:rowId xmlns:a16="http://schemas.microsoft.com/office/drawing/2014/main" val="1361044188"/>
                  </a:ext>
                </a:extLst>
              </a:tr>
            </a:tbl>
          </a:graphicData>
        </a:graphic>
      </p:graphicFrame>
      <p:pic>
        <p:nvPicPr>
          <p:cNvPr id="7" name="Audio 6">
            <a:hlinkClick r:id="" action="ppaction://media"/>
            <a:extLst>
              <a:ext uri="{FF2B5EF4-FFF2-40B4-BE49-F238E27FC236}">
                <a16:creationId xmlns:a16="http://schemas.microsoft.com/office/drawing/2014/main" id="{70907D23-52E8-4CB2-8127-CA8CE47404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670045424"/>
      </p:ext>
    </p:extLst>
  </p:cSld>
  <p:clrMapOvr>
    <a:masterClrMapping/>
  </p:clrMapOvr>
  <mc:AlternateContent xmlns:mc="http://schemas.openxmlformats.org/markup-compatibility/2006" xmlns:p14="http://schemas.microsoft.com/office/powerpoint/2010/main">
    <mc:Choice Requires="p14">
      <p:transition spd="slow" p14:dur="2000" advTm="8195"/>
    </mc:Choice>
    <mc:Fallback xmlns="">
      <p:transition spd="slow" advTm="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Pupils who change schools</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b="1" dirty="0">
              <a:solidFill>
                <a:schemeClr val="accent1"/>
              </a:solidFill>
            </a:endParaRPr>
          </a:p>
          <a:p>
            <a:r>
              <a:rPr lang="en-GB" sz="2400" dirty="0">
                <a:latin typeface="Arial" panose="020B0604020202020204" pitchFamily="34" charset="0"/>
                <a:cs typeface="Arial" panose="020B0604020202020204" pitchFamily="34" charset="0"/>
              </a:rPr>
              <a:t>Before October half term</a:t>
            </a:r>
          </a:p>
          <a:p>
            <a:pPr lvl="1"/>
            <a:r>
              <a:rPr lang="en-GB" dirty="0">
                <a:latin typeface="Arial" panose="020B0604020202020204" pitchFamily="34" charset="0"/>
                <a:cs typeface="Arial" panose="020B0604020202020204" pitchFamily="34" charset="0"/>
              </a:rPr>
              <a:t>New school assesses and submits</a:t>
            </a:r>
          </a:p>
          <a:p>
            <a:r>
              <a:rPr lang="en-GB" sz="2400" dirty="0">
                <a:latin typeface="Arial" panose="020B0604020202020204" pitchFamily="34" charset="0"/>
                <a:cs typeface="Arial" panose="020B0604020202020204" pitchFamily="34" charset="0"/>
              </a:rPr>
              <a:t>After October half term</a:t>
            </a:r>
          </a:p>
          <a:p>
            <a:pPr lvl="1"/>
            <a:r>
              <a:rPr lang="en-GB" dirty="0">
                <a:latin typeface="Arial" panose="020B0604020202020204" pitchFamily="34" charset="0"/>
                <a:cs typeface="Arial" panose="020B0604020202020204" pitchFamily="34" charset="0"/>
              </a:rPr>
              <a:t>New school should find out whether screen has been taken. If not, they should assess and submit. If it has, the school where it was taken submits and provides result to new school via common transfer file.</a:t>
            </a:r>
          </a:p>
          <a:p>
            <a:r>
              <a:rPr lang="en-GB" sz="2400" dirty="0">
                <a:latin typeface="Arial" panose="020B0604020202020204" pitchFamily="34" charset="0"/>
                <a:cs typeface="Arial" panose="020B0604020202020204" pitchFamily="34" charset="0"/>
              </a:rPr>
              <a:t>During the Christmas holiday</a:t>
            </a:r>
          </a:p>
          <a:p>
            <a:pPr lvl="1"/>
            <a:r>
              <a:rPr lang="en-GB" dirty="0">
                <a:latin typeface="Arial" panose="020B0604020202020204" pitchFamily="34" charset="0"/>
                <a:cs typeface="Arial" panose="020B0604020202020204" pitchFamily="34" charset="0"/>
              </a:rPr>
              <a:t>Previous school should have assessed and submitted.</a:t>
            </a:r>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46314" y="1071081"/>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6" name="Audio 5">
            <a:hlinkClick r:id="" action="ppaction://media"/>
            <a:extLst>
              <a:ext uri="{FF2B5EF4-FFF2-40B4-BE49-F238E27FC236}">
                <a16:creationId xmlns:a16="http://schemas.microsoft.com/office/drawing/2014/main" id="{B277C0FC-95CD-4DB3-9B1D-1DC4737900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282129277"/>
      </p:ext>
    </p:extLst>
  </p:cSld>
  <p:clrMapOvr>
    <a:masterClrMapping/>
  </p:clrMapOvr>
  <mc:AlternateContent xmlns:mc="http://schemas.openxmlformats.org/markup-compatibility/2006" xmlns:p14="http://schemas.microsoft.com/office/powerpoint/2010/main">
    <mc:Choice Requires="p14">
      <p:transition spd="slow" p14:dur="2000" advTm="15494"/>
    </mc:Choice>
    <mc:Fallback xmlns="">
      <p:transition spd="slow" advTm="15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Reporting results to parents</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68086" y="1322798"/>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Results must be reported in annual school report to parents</a:t>
            </a:r>
          </a:p>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Must state whether expected standard has been met</a:t>
            </a:r>
          </a:p>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Both sets of results must be reported if </a:t>
            </a:r>
            <a:r>
              <a:rPr lang="en-GB" sz="2400">
                <a:latin typeface="Arial" panose="020B0604020202020204" pitchFamily="34" charset="0"/>
                <a:cs typeface="Arial" panose="020B0604020202020204" pitchFamily="34" charset="0"/>
              </a:rPr>
              <a:t>the check </a:t>
            </a:r>
            <a:r>
              <a:rPr lang="en-GB" sz="2400" dirty="0">
                <a:latin typeface="Arial" panose="020B0604020202020204" pitchFamily="34" charset="0"/>
                <a:cs typeface="Arial" panose="020B0604020202020204" pitchFamily="34" charset="0"/>
              </a:rPr>
              <a:t>is taken in both the Autumn and the Summer</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Results should also be included in pupils’ CTFs - both times if necessary </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rPr>
              <a:t>	</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6" name="Audio 5">
            <a:hlinkClick r:id="" action="ppaction://media"/>
            <a:extLst>
              <a:ext uri="{FF2B5EF4-FFF2-40B4-BE49-F238E27FC236}">
                <a16:creationId xmlns:a16="http://schemas.microsoft.com/office/drawing/2014/main" id="{C5C7B8C2-F0B0-4FC1-A05E-993A803D2A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009538201"/>
      </p:ext>
    </p:extLst>
  </p:cSld>
  <p:clrMapOvr>
    <a:masterClrMapping/>
  </p:clrMapOvr>
  <mc:AlternateContent xmlns:mc="http://schemas.openxmlformats.org/markup-compatibility/2006" xmlns:p14="http://schemas.microsoft.com/office/powerpoint/2010/main">
    <mc:Choice Requires="p14">
      <p:transition spd="slow" p14:dur="2000" advTm="35443"/>
    </mc:Choice>
    <mc:Fallback xmlns="">
      <p:transition spd="slow" advTm="35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How the DfE will use data</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178645"/>
            <a:ext cx="8229600" cy="497072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Data from the Autumn check will be used by DfE to determine which eligible pupils have not met the expected standard in phonics by the end of the 2020 Autumn term, and are therefore expected to take the statutory check in June 2021 (alongside Year 1 pupils). These aggregated results will be used to create the school-level ‘expected lists’ provided to LAs to help inform their monitoring of the June 2021 check. </a:t>
            </a:r>
          </a:p>
          <a:p>
            <a:pPr marL="0" indent="0">
              <a:buNone/>
            </a:pPr>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Pupil level results will be added to the National Pupil Database. </a:t>
            </a:r>
          </a:p>
          <a:p>
            <a:pPr marL="0" indent="0">
              <a:buNone/>
            </a:pPr>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Data from the Autumn check will not be added to Analyse School Performance or reported in national statistics, but schools should use the assessment outcomes to help inform their own teaching and support to pupils.</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GB" alt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8" name="Audio 7">
            <a:hlinkClick r:id="" action="ppaction://media"/>
            <a:extLst>
              <a:ext uri="{FF2B5EF4-FFF2-40B4-BE49-F238E27FC236}">
                <a16:creationId xmlns:a16="http://schemas.microsoft.com/office/drawing/2014/main" id="{BE8F59EF-1C45-413A-99F7-B2AF63A095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894106166"/>
      </p:ext>
    </p:extLst>
  </p:cSld>
  <p:clrMapOvr>
    <a:masterClrMapping/>
  </p:clrMapOvr>
  <mc:AlternateContent xmlns:mc="http://schemas.openxmlformats.org/markup-compatibility/2006" xmlns:p14="http://schemas.microsoft.com/office/powerpoint/2010/main">
    <mc:Choice Requires="p14">
      <p:transition spd="slow" p14:dur="2000" advTm="10348"/>
    </mc:Choice>
    <mc:Fallback xmlns="">
      <p:transition spd="slow" advTm="10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t>Practice sheet </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rPr>
              <a:t>	</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C3246D16-4F30-4B2C-A704-C98E103203E8}"/>
              </a:ext>
            </a:extLst>
          </p:cNvPr>
          <p:cNvPicPr>
            <a:picLocks noChangeAspect="1"/>
          </p:cNvPicPr>
          <p:nvPr/>
        </p:nvPicPr>
        <p:blipFill>
          <a:blip r:embed="rId5"/>
          <a:stretch>
            <a:fillRect/>
          </a:stretch>
        </p:blipFill>
        <p:spPr>
          <a:xfrm>
            <a:off x="2776335" y="920004"/>
            <a:ext cx="3981450" cy="5734050"/>
          </a:xfrm>
          <a:prstGeom prst="rect">
            <a:avLst/>
          </a:prstGeom>
        </p:spPr>
      </p:pic>
      <p:pic>
        <p:nvPicPr>
          <p:cNvPr id="9" name="Audio 8">
            <a:hlinkClick r:id="" action="ppaction://media"/>
            <a:extLst>
              <a:ext uri="{FF2B5EF4-FFF2-40B4-BE49-F238E27FC236}">
                <a16:creationId xmlns:a16="http://schemas.microsoft.com/office/drawing/2014/main" id="{F24F5A4A-5A7C-4027-8929-08F62ABBE0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400106170"/>
      </p:ext>
    </p:extLst>
  </p:cSld>
  <p:clrMapOvr>
    <a:masterClrMapping/>
  </p:clrMapOvr>
  <mc:AlternateContent xmlns:mc="http://schemas.openxmlformats.org/markup-compatibility/2006" xmlns:p14="http://schemas.microsoft.com/office/powerpoint/2010/main">
    <mc:Choice Requires="p14">
      <p:transition spd="slow" p14:dur="2000" advTm="10644"/>
    </mc:Choice>
    <mc:Fallback xmlns="">
      <p:transition spd="slow" advTm="1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t>Practice sheet:</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rPr>
              <a:t>	</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9C7AFA76-3A0C-4F81-85ED-2219416E11CB}"/>
              </a:ext>
            </a:extLst>
          </p:cNvPr>
          <p:cNvPicPr>
            <a:picLocks noChangeAspect="1"/>
          </p:cNvPicPr>
          <p:nvPr/>
        </p:nvPicPr>
        <p:blipFill>
          <a:blip r:embed="rId5"/>
          <a:stretch>
            <a:fillRect/>
          </a:stretch>
        </p:blipFill>
        <p:spPr>
          <a:xfrm>
            <a:off x="2581275" y="956032"/>
            <a:ext cx="3981450" cy="5695950"/>
          </a:xfrm>
          <a:prstGeom prst="rect">
            <a:avLst/>
          </a:prstGeom>
        </p:spPr>
      </p:pic>
      <p:pic>
        <p:nvPicPr>
          <p:cNvPr id="8" name="Audio 7">
            <a:hlinkClick r:id="" action="ppaction://media"/>
            <a:extLst>
              <a:ext uri="{FF2B5EF4-FFF2-40B4-BE49-F238E27FC236}">
                <a16:creationId xmlns:a16="http://schemas.microsoft.com/office/drawing/2014/main" id="{6C573080-3E70-4462-BAF5-AA548C72CD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017761658"/>
      </p:ext>
    </p:extLst>
  </p:cSld>
  <p:clrMapOvr>
    <a:masterClrMapping/>
  </p:clrMapOvr>
  <mc:AlternateContent xmlns:mc="http://schemas.openxmlformats.org/markup-compatibility/2006" xmlns:p14="http://schemas.microsoft.com/office/powerpoint/2010/main">
    <mc:Choice Requires="p14">
      <p:transition spd="slow" p14:dur="2000" advTm="11854"/>
    </mc:Choice>
    <mc:Fallback xmlns="">
      <p:transition spd="slow" advTm="11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So…</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965771"/>
            <a:ext cx="8538437" cy="5286054"/>
          </a:xfrm>
        </p:spPr>
        <p:txBody>
          <a:bodyPr/>
          <a:lstStyle/>
          <a:p>
            <a:r>
              <a:rPr lang="en-GB" sz="2400" dirty="0">
                <a:latin typeface="Arial" panose="020B0604020202020204" pitchFamily="34" charset="0"/>
                <a:cs typeface="Arial" panose="020B0604020202020204" pitchFamily="34" charset="0"/>
              </a:rPr>
              <a:t>In the 2020/21 academic year only, it is </a:t>
            </a:r>
            <a:r>
              <a:rPr lang="en-GB" sz="2400" b="1" dirty="0">
                <a:solidFill>
                  <a:schemeClr val="accent1"/>
                </a:solidFill>
                <a:latin typeface="Arial" panose="020B0604020202020204" pitchFamily="34" charset="0"/>
                <a:cs typeface="Arial" panose="020B0604020202020204" pitchFamily="34" charset="0"/>
              </a:rPr>
              <a:t>statutory</a:t>
            </a:r>
            <a:r>
              <a:rPr lang="en-GB" sz="2400" dirty="0">
                <a:latin typeface="Arial" panose="020B0604020202020204" pitchFamily="34" charset="0"/>
                <a:cs typeface="Arial" panose="020B0604020202020204" pitchFamily="34" charset="0"/>
              </a:rPr>
              <a:t> for schools to administer a past version of the Phonics Screening Check to Year 2 pupils during the second half of the 2020 Autumn term and return the results to the LA. </a:t>
            </a:r>
          </a:p>
          <a:p>
            <a:r>
              <a:rPr lang="en-GB" sz="2400" dirty="0">
                <a:latin typeface="Arial" panose="020B0604020202020204" pitchFamily="34" charset="0"/>
                <a:cs typeface="Arial" panose="020B0604020202020204" pitchFamily="34" charset="0"/>
              </a:rPr>
              <a:t>Year 2 pupils who meet the expected standard in phonics in the Autumn check will not be required to complete any further statutory assessments in phonics. Year 2 pupils who do not meet the expected standard in the Autumn check will be expected to take the statutory check in June 2021, alongside Year 1 pupils.</a:t>
            </a:r>
          </a:p>
          <a:p>
            <a:r>
              <a:rPr lang="en-GB" sz="2400" dirty="0">
                <a:latin typeface="Arial" panose="020B0604020202020204" pitchFamily="34" charset="0"/>
                <a:cs typeface="Arial" panose="020B0604020202020204" pitchFamily="34" charset="0"/>
              </a:rPr>
              <a:t>Pupils who do not meet the standard should continue to receive support in phonics.</a:t>
            </a:r>
          </a:p>
        </p:txBody>
      </p:sp>
      <p:pic>
        <p:nvPicPr>
          <p:cNvPr id="8" name="Audio 7">
            <a:hlinkClick r:id="" action="ppaction://media"/>
            <a:extLst>
              <a:ext uri="{FF2B5EF4-FFF2-40B4-BE49-F238E27FC236}">
                <a16:creationId xmlns:a16="http://schemas.microsoft.com/office/drawing/2014/main" id="{83A603A2-5734-4CD4-9268-43D966CD74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192225594"/>
      </p:ext>
    </p:extLst>
  </p:cSld>
  <p:clrMapOvr>
    <a:masterClrMapping/>
  </p:clrMapOvr>
  <mc:AlternateContent xmlns:mc="http://schemas.openxmlformats.org/markup-compatibility/2006" xmlns:p14="http://schemas.microsoft.com/office/powerpoint/2010/main">
    <mc:Choice Requires="p14">
      <p:transition spd="slow" p14:dur="2000" advTm="23597"/>
    </mc:Choice>
    <mc:Fallback xmlns="">
      <p:transition spd="slow" advTm="23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Example recording sheet</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959046"/>
            <a:ext cx="8363905" cy="4720309"/>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rPr>
              <a:t>	</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6" name="Picture 5">
            <a:extLst>
              <a:ext uri="{FF2B5EF4-FFF2-40B4-BE49-F238E27FC236}">
                <a16:creationId xmlns:a16="http://schemas.microsoft.com/office/drawing/2014/main" id="{18036B09-B61B-4214-B506-A7EC394A31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7989" y="1088314"/>
            <a:ext cx="3796537" cy="5235430"/>
          </a:xfrm>
          <a:prstGeom prst="rect">
            <a:avLst/>
          </a:prstGeom>
        </p:spPr>
      </p:pic>
      <p:pic>
        <p:nvPicPr>
          <p:cNvPr id="7" name="Audio 6">
            <a:hlinkClick r:id="" action="ppaction://media"/>
            <a:extLst>
              <a:ext uri="{FF2B5EF4-FFF2-40B4-BE49-F238E27FC236}">
                <a16:creationId xmlns:a16="http://schemas.microsoft.com/office/drawing/2014/main" id="{B35A7958-FA3D-43EE-B9EE-BE51448061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674199177"/>
      </p:ext>
    </p:extLst>
  </p:cSld>
  <p:clrMapOvr>
    <a:masterClrMapping/>
  </p:clrMapOvr>
  <mc:AlternateContent xmlns:mc="http://schemas.openxmlformats.org/markup-compatibility/2006" xmlns:p14="http://schemas.microsoft.com/office/powerpoint/2010/main">
    <mc:Choice Requires="p14">
      <p:transition spd="slow" p14:dur="2000" advTm="7784"/>
    </mc:Choice>
    <mc:Fallback xmlns="">
      <p:transition spd="slow" advTm="7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Recording sheet close-up</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196521"/>
            <a:ext cx="8363905" cy="4482834"/>
          </a:xfrm>
        </p:spPr>
        <p:txBody>
          <a:bodyPr/>
          <a:lstStyle/>
          <a:p>
            <a:pPr eaLnBrk="1" hangingPunct="1">
              <a:lnSpc>
                <a:spcPct val="90000"/>
              </a:lnSpc>
              <a:buFontTx/>
              <a:buNone/>
            </a:pPr>
            <a:endParaRPr lang="en-GB" altLang="en-US" sz="2000" dirty="0"/>
          </a:p>
          <a:p>
            <a:pPr eaLnBrk="1" hangingPunct="1">
              <a:lnSpc>
                <a:spcPct val="80000"/>
              </a:lnSpc>
            </a:pPr>
            <a:endParaRPr lang="en-GB" altLang="en-US" sz="2400" dirty="0"/>
          </a:p>
        </p:txBody>
      </p:sp>
      <p:sp>
        <p:nvSpPr>
          <p:cNvPr id="4" name="Rectangle 3">
            <a:extLst>
              <a:ext uri="{FF2B5EF4-FFF2-40B4-BE49-F238E27FC236}">
                <a16:creationId xmlns:a16="http://schemas.microsoft.com/office/drawing/2014/main" id="{CC189DC0-3DC9-45D3-87F7-9ADE0FE0A5C2}"/>
              </a:ext>
            </a:extLst>
          </p:cNvPr>
          <p:cNvSpPr txBox="1">
            <a:spLocks noChangeArrowheads="1"/>
          </p:cNvSpPr>
          <p:nvPr/>
        </p:nvSpPr>
        <p:spPr>
          <a:xfrm>
            <a:off x="457200" y="1600200"/>
            <a:ext cx="8229600" cy="4970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rPr>
              <a:t>	</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ysClr val="windowText" lastClr="000000"/>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0B734AA5-B081-4DF6-88BA-F0D67DAFDD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967" y="1987443"/>
            <a:ext cx="8275833" cy="2536519"/>
          </a:xfrm>
          <a:prstGeom prst="rect">
            <a:avLst/>
          </a:prstGeom>
        </p:spPr>
      </p:pic>
      <p:pic>
        <p:nvPicPr>
          <p:cNvPr id="6" name="Audio 5">
            <a:hlinkClick r:id="" action="ppaction://media"/>
            <a:extLst>
              <a:ext uri="{FF2B5EF4-FFF2-40B4-BE49-F238E27FC236}">
                <a16:creationId xmlns:a16="http://schemas.microsoft.com/office/drawing/2014/main" id="{283DCAEF-32A8-4E42-8607-1ECE2D3D47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104683407"/>
      </p:ext>
    </p:extLst>
  </p:cSld>
  <p:clrMapOvr>
    <a:masterClrMapping/>
  </p:clrMapOvr>
  <mc:AlternateContent xmlns:mc="http://schemas.openxmlformats.org/markup-compatibility/2006" xmlns:p14="http://schemas.microsoft.com/office/powerpoint/2010/main">
    <mc:Choice Requires="p14">
      <p:transition spd="slow" p14:dur="2000" advTm="22183"/>
    </mc:Choice>
    <mc:Fallback xmlns="">
      <p:transition spd="slow" advTm="22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670620C-F7E0-4F0D-9CF7-D70728034228}"/>
              </a:ext>
            </a:extLst>
          </p:cNvPr>
          <p:cNvSpPr txBox="1"/>
          <p:nvPr/>
        </p:nvSpPr>
        <p:spPr>
          <a:xfrm>
            <a:off x="539393" y="760289"/>
            <a:ext cx="4104526"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D806D4D-789A-46DD-ACD8-B04F3F66B3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641424">
            <a:off x="540347" y="472660"/>
            <a:ext cx="2373936" cy="3445814"/>
          </a:xfrm>
          <a:prstGeom prst="rect">
            <a:avLst/>
          </a:prstGeom>
        </p:spPr>
      </p:pic>
      <p:pic>
        <p:nvPicPr>
          <p:cNvPr id="4" name="Content Placeholder 3">
            <a:extLst>
              <a:ext uri="{FF2B5EF4-FFF2-40B4-BE49-F238E27FC236}">
                <a16:creationId xmlns:a16="http://schemas.microsoft.com/office/drawing/2014/main" id="{EC526D96-4AE5-4702-9427-EF7443057096}"/>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rot="20991213">
            <a:off x="2343532" y="2935791"/>
            <a:ext cx="2477410" cy="3625383"/>
          </a:xfrm>
          <a:prstGeom prst="rect">
            <a:avLst/>
          </a:prstGeom>
        </p:spPr>
      </p:pic>
      <p:pic>
        <p:nvPicPr>
          <p:cNvPr id="7" name="Picture 6">
            <a:extLst>
              <a:ext uri="{FF2B5EF4-FFF2-40B4-BE49-F238E27FC236}">
                <a16:creationId xmlns:a16="http://schemas.microsoft.com/office/drawing/2014/main" id="{7123083F-B23B-4882-82F6-B4F94D167E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11333" y="479727"/>
            <a:ext cx="2481209" cy="2256665"/>
          </a:xfrm>
          <a:prstGeom prst="rect">
            <a:avLst/>
          </a:prstGeom>
        </p:spPr>
      </p:pic>
      <p:pic>
        <p:nvPicPr>
          <p:cNvPr id="8" name="Picture 7">
            <a:extLst>
              <a:ext uri="{FF2B5EF4-FFF2-40B4-BE49-F238E27FC236}">
                <a16:creationId xmlns:a16="http://schemas.microsoft.com/office/drawing/2014/main" id="{44DB03A6-8014-4CCB-937F-A53BDFFB523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01063">
            <a:off x="4842407" y="2563404"/>
            <a:ext cx="3724600" cy="3005191"/>
          </a:xfrm>
          <a:prstGeom prst="rect">
            <a:avLst/>
          </a:prstGeom>
        </p:spPr>
      </p:pic>
      <p:pic>
        <p:nvPicPr>
          <p:cNvPr id="9" name="Audio 8">
            <a:hlinkClick r:id="" action="ppaction://media"/>
            <a:extLst>
              <a:ext uri="{FF2B5EF4-FFF2-40B4-BE49-F238E27FC236}">
                <a16:creationId xmlns:a16="http://schemas.microsoft.com/office/drawing/2014/main" id="{3E7C6799-A04A-4156-A155-3521521FBA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466190570"/>
      </p:ext>
    </p:extLst>
  </p:cSld>
  <p:clrMapOvr>
    <a:masterClrMapping/>
  </p:clrMapOvr>
  <mc:AlternateContent xmlns:mc="http://schemas.openxmlformats.org/markup-compatibility/2006" xmlns:p14="http://schemas.microsoft.com/office/powerpoint/2010/main">
    <mc:Choice Requires="p14">
      <p:transition spd="slow" p14:dur="2000" advTm="14044"/>
    </mc:Choice>
    <mc:Fallback xmlns="">
      <p:transition spd="slow" advTm="14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Key dates:</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381874"/>
            <a:ext cx="8363905" cy="4297481"/>
          </a:xfrm>
        </p:spPr>
        <p:txBody>
          <a:bodyPr/>
          <a:lstStyle/>
          <a:p>
            <a:r>
              <a:rPr lang="en-GB" sz="2400" dirty="0">
                <a:latin typeface="Arial" panose="020B0604020202020204" pitchFamily="34" charset="0"/>
                <a:cs typeface="Arial" panose="020B0604020202020204" pitchFamily="34" charset="0"/>
              </a:rPr>
              <a:t>Friday, 23</a:t>
            </a:r>
            <a:r>
              <a:rPr lang="en-GB" sz="2400" baseline="30000" dirty="0">
                <a:latin typeface="Arial" panose="020B0604020202020204" pitchFamily="34" charset="0"/>
                <a:cs typeface="Arial" panose="020B0604020202020204" pitchFamily="34" charset="0"/>
              </a:rPr>
              <a:t>rd</a:t>
            </a:r>
            <a:r>
              <a:rPr lang="en-GB" sz="2400" dirty="0">
                <a:latin typeface="Arial" panose="020B0604020202020204" pitchFamily="34" charset="0"/>
                <a:cs typeface="Arial" panose="020B0604020202020204" pitchFamily="34" charset="0"/>
              </a:rPr>
              <a:t> October – Braille versions to be ordered if required.</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Autumn 2 (Monday, 2</a:t>
            </a:r>
            <a:r>
              <a:rPr lang="en-GB" sz="2400" baseline="30000" dirty="0">
                <a:latin typeface="Arial" panose="020B0604020202020204" pitchFamily="34" charset="0"/>
                <a:cs typeface="Arial" panose="020B0604020202020204" pitchFamily="34" charset="0"/>
              </a:rPr>
              <a:t>nd</a:t>
            </a:r>
            <a:r>
              <a:rPr lang="en-GB" sz="2400" dirty="0">
                <a:latin typeface="Arial" panose="020B0604020202020204" pitchFamily="34" charset="0"/>
                <a:cs typeface="Arial" panose="020B0604020202020204" pitchFamily="34" charset="0"/>
              </a:rPr>
              <a:t> November – Friday, 18</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December) – schools must administer a past version of the check to Y2 pupils.</a:t>
            </a:r>
          </a:p>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By the end of term (Friday, 18</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December) – schools submit results to the Local Authority.</a:t>
            </a:r>
          </a:p>
          <a:p>
            <a:pPr eaLnBrk="1" hangingPunct="1">
              <a:lnSpc>
                <a:spcPct val="80000"/>
              </a:lnSpc>
            </a:pPr>
            <a:endParaRPr lang="en-GB" altLang="en-US" sz="2400" dirty="0">
              <a:latin typeface="Arial" panose="020B0604020202020204" pitchFamily="34" charset="0"/>
              <a:cs typeface="Arial" panose="020B0604020202020204" pitchFamily="34" charset="0"/>
            </a:endParaRPr>
          </a:p>
        </p:txBody>
      </p:sp>
      <p:pic>
        <p:nvPicPr>
          <p:cNvPr id="19" name="Audio 18">
            <a:hlinkClick r:id="" action="ppaction://media"/>
            <a:extLst>
              <a:ext uri="{FF2B5EF4-FFF2-40B4-BE49-F238E27FC236}">
                <a16:creationId xmlns:a16="http://schemas.microsoft.com/office/drawing/2014/main" id="{1CAF296D-0EC8-478E-A862-02B68DBE82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564707793"/>
      </p:ext>
    </p:extLst>
  </p:cSld>
  <p:clrMapOvr>
    <a:masterClrMapping/>
  </p:clrMapOvr>
  <mc:AlternateContent xmlns:mc="http://schemas.openxmlformats.org/markup-compatibility/2006" xmlns:p14="http://schemas.microsoft.com/office/powerpoint/2010/main">
    <mc:Choice Requires="p14">
      <p:transition spd="slow" p14:dur="2000" advTm="17431"/>
    </mc:Choice>
    <mc:Fallback xmlns="">
      <p:transition spd="slow" advTm="17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Which pupils should take the Autumn check?</a:t>
            </a:r>
          </a:p>
        </p:txBody>
      </p:sp>
      <p:sp>
        <p:nvSpPr>
          <p:cNvPr id="4" name="Content Placeholder 5">
            <a:extLst>
              <a:ext uri="{FF2B5EF4-FFF2-40B4-BE49-F238E27FC236}">
                <a16:creationId xmlns:a16="http://schemas.microsoft.com/office/drawing/2014/main" id="{FD1CC9D9-805D-4476-BD3B-7F7ABD12071F}"/>
              </a:ext>
            </a:extLst>
          </p:cNvPr>
          <p:cNvSpPr>
            <a:spLocks noGrp="1"/>
          </p:cNvSpPr>
          <p:nvPr>
            <p:ph idx="1"/>
          </p:nvPr>
        </p:nvSpPr>
        <p:spPr>
          <a:xfrm>
            <a:off x="395555" y="1397285"/>
            <a:ext cx="8075488" cy="4323886"/>
          </a:xfrm>
        </p:spPr>
        <p:txBody>
          <a:bodyPr>
            <a:normAutofit fontScale="85000" lnSpcReduction="20000"/>
          </a:bodyPr>
          <a:lstStyle/>
          <a:p>
            <a:r>
              <a:rPr lang="en-GB" sz="2800" dirty="0">
                <a:latin typeface="Arial" panose="020B0604020202020204" pitchFamily="34" charset="0"/>
                <a:cs typeface="Arial" panose="020B0604020202020204" pitchFamily="34" charset="0"/>
              </a:rPr>
              <a:t>All pupils who will reach the age of 7 by the end of the 2020/21 academic year. </a:t>
            </a:r>
          </a:p>
          <a:p>
            <a:pPr marL="0" indent="0">
              <a:buNone/>
            </a:pPr>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Most of these pupils will be in Y2</a:t>
            </a:r>
          </a:p>
          <a:p>
            <a:pPr marL="0" indent="0">
              <a:buNone/>
            </a:pPr>
            <a:endParaRPr lang="en-GB" sz="2900" dirty="0">
              <a:latin typeface="Arial" panose="020B0604020202020204" pitchFamily="34" charset="0"/>
              <a:cs typeface="Arial" panose="020B0604020202020204" pitchFamily="34" charset="0"/>
            </a:endParaRPr>
          </a:p>
          <a:p>
            <a:pPr marL="0" indent="0">
              <a:buNone/>
            </a:pPr>
            <a:r>
              <a:rPr lang="en-GB" i="1" dirty="0">
                <a:solidFill>
                  <a:schemeClr val="accent1"/>
                </a:solidFill>
                <a:latin typeface="Arial" panose="020B0604020202020204" pitchFamily="34" charset="0"/>
                <a:cs typeface="Arial" panose="020B0604020202020204" pitchFamily="34" charset="0"/>
              </a:rPr>
              <a:t>Headteachers may decide it is not appropriate for a pupil to take the check. Where this is the case, you must explain this to the pupil’s parents. If appropriate, you should provide the parents with documentary evidence to support your decision and explain how you are helping the pupil to learn to decode using phonics. </a:t>
            </a:r>
          </a:p>
          <a:p>
            <a:pPr marL="0" indent="0">
              <a:buNone/>
            </a:pPr>
            <a:endParaRPr lang="en-GB" b="1" i="1" dirty="0">
              <a:solidFill>
                <a:schemeClr val="accent1"/>
              </a:solidFill>
              <a:latin typeface="Arial" panose="020B0604020202020204" pitchFamily="34" charset="0"/>
              <a:cs typeface="Arial" panose="020B0604020202020204" pitchFamily="34" charset="0"/>
            </a:endParaRPr>
          </a:p>
          <a:p>
            <a:pPr marL="0" indent="0">
              <a:buNone/>
            </a:pPr>
            <a:r>
              <a:rPr lang="en-GB" b="1" i="1" dirty="0">
                <a:solidFill>
                  <a:schemeClr val="accent1"/>
                </a:solidFill>
                <a:latin typeface="Arial" panose="020B0604020202020204" pitchFamily="34" charset="0"/>
                <a:cs typeface="Arial" panose="020B0604020202020204" pitchFamily="34" charset="0"/>
              </a:rPr>
              <a:t>The headteacher’s decision regarding participation is final.</a:t>
            </a:r>
          </a:p>
        </p:txBody>
      </p:sp>
      <p:pic>
        <p:nvPicPr>
          <p:cNvPr id="6" name="Audio 5">
            <a:hlinkClick r:id="" action="ppaction://media"/>
            <a:extLst>
              <a:ext uri="{FF2B5EF4-FFF2-40B4-BE49-F238E27FC236}">
                <a16:creationId xmlns:a16="http://schemas.microsoft.com/office/drawing/2014/main" id="{479E3904-B01A-4867-9A18-5EB8202315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146768449"/>
      </p:ext>
    </p:extLst>
  </p:cSld>
  <p:clrMapOvr>
    <a:masterClrMapping/>
  </p:clrMapOvr>
  <mc:AlternateContent xmlns:mc="http://schemas.openxmlformats.org/markup-compatibility/2006" xmlns:p14="http://schemas.microsoft.com/office/powerpoint/2010/main">
    <mc:Choice Requires="p14">
      <p:transition spd="slow" p14:dur="2000" advTm="16323"/>
    </mc:Choice>
    <mc:Fallback xmlns="">
      <p:transition spd="slow" advTm="16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fontScale="90000"/>
          </a:bodyPr>
          <a:lstStyle/>
          <a:p>
            <a:r>
              <a:rPr kumimoji="0" lang="en-GB" sz="2800" b="1" i="0" u="none" strike="noStrike" kern="1200" cap="none" spc="0" normalizeH="0" baseline="0" noProof="0" dirty="0">
                <a:ln>
                  <a:noFill/>
                </a:ln>
                <a:solidFill>
                  <a:srgbClr val="4E67C8"/>
                </a:solidFill>
                <a:effectLst/>
                <a:uLnTx/>
                <a:uFillTx/>
                <a:latin typeface="Arial" panose="020B0604020202020204" pitchFamily="34" charset="0"/>
                <a:cs typeface="Arial" panose="020B0604020202020204" pitchFamily="34" charset="0"/>
              </a:rPr>
              <a:t>Which pupils should not take the Autumn check?</a:t>
            </a:r>
            <a:endParaRPr lang="en-GB" dirty="0">
              <a:solidFill>
                <a:schemeClr val="accent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381874"/>
            <a:ext cx="8363905" cy="4297481"/>
          </a:xfr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Pupils showing no understanding of </a:t>
            </a:r>
            <a:r>
              <a:rPr lang="en-GB" sz="2400" dirty="0" err="1">
                <a:solidFill>
                  <a:prstClr val="black"/>
                </a:solidFill>
                <a:latin typeface="Arial" panose="020B0604020202020204" pitchFamily="34" charset="0"/>
                <a:cs typeface="Arial" panose="020B0604020202020204" pitchFamily="34" charset="0"/>
              </a:rPr>
              <a:t>grap</a:t>
            </a:r>
            <a:r>
              <a:rPr kumimoji="0" lang="en-GB" alt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heme</a:t>
            </a: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-phoneme correspondences (GPCs) </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Pupils with limited fluency in English.</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Pupils who use sign-supported communication to spell out letters but are not using phonics in the sense of linking letters and sounds.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Pupils who are mute or selectively mute.</a:t>
            </a:r>
          </a:p>
          <a:p>
            <a:pPr eaLnBrk="1" hangingPunct="1">
              <a:lnSpc>
                <a:spcPct val="80000"/>
              </a:lnSpc>
            </a:pPr>
            <a:endParaRPr lang="en-GB" altLang="en-US" sz="2400"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A20A158F-1248-4B60-9AA1-C8C47043EC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485773953"/>
      </p:ext>
    </p:extLst>
  </p:cSld>
  <p:clrMapOvr>
    <a:masterClrMapping/>
  </p:clrMapOvr>
  <mc:AlternateContent xmlns:mc="http://schemas.openxmlformats.org/markup-compatibility/2006" xmlns:p14="http://schemas.microsoft.com/office/powerpoint/2010/main">
    <mc:Choice Requires="p14">
      <p:transition spd="slow" p14:dur="2000" advTm="18614"/>
    </mc:Choice>
    <mc:Fallback xmlns="">
      <p:transition spd="slow" advTm="1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latin typeface="Arial" panose="020B0604020202020204" pitchFamily="34" charset="0"/>
                <a:cs typeface="Arial" panose="020B0604020202020204" pitchFamily="34" charset="0"/>
              </a:rPr>
              <a:t>Which check should be used?</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375515"/>
            <a:ext cx="8363905" cy="3872326"/>
          </a:xfr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Schools can choose from the past papers used in 2017, 2018 and 2019.</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Schools should use the version that the pupils are least familiar with or the version that they completed the longest time ago.</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Schools can use check materials from different years for pupils in the same cohort, if required.</a:t>
            </a:r>
          </a:p>
          <a:p>
            <a:pPr eaLnBrk="1" hangingPunct="1">
              <a:lnSpc>
                <a:spcPct val="80000"/>
              </a:lnSpc>
            </a:pPr>
            <a:endParaRPr lang="en-GB" altLang="en-US" sz="2400" dirty="0"/>
          </a:p>
        </p:txBody>
      </p:sp>
      <p:pic>
        <p:nvPicPr>
          <p:cNvPr id="7" name="Audio 6">
            <a:hlinkClick r:id="" action="ppaction://media"/>
            <a:extLst>
              <a:ext uri="{FF2B5EF4-FFF2-40B4-BE49-F238E27FC236}">
                <a16:creationId xmlns:a16="http://schemas.microsoft.com/office/drawing/2014/main" id="{84E0A065-15EA-4976-BB4D-8A1B069590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271987390"/>
      </p:ext>
    </p:extLst>
  </p:cSld>
  <p:clrMapOvr>
    <a:masterClrMapping/>
  </p:clrMapOvr>
  <mc:AlternateContent xmlns:mc="http://schemas.openxmlformats.org/markup-compatibility/2006" xmlns:p14="http://schemas.microsoft.com/office/powerpoint/2010/main">
    <mc:Choice Requires="p14">
      <p:transition spd="slow" p14:dur="2000" advTm="11531"/>
    </mc:Choice>
    <mc:Fallback xmlns="">
      <p:transition spd="slow" advTm="11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altLang="en-US" dirty="0">
                <a:solidFill>
                  <a:schemeClr val="accent1"/>
                </a:solidFill>
                <a:latin typeface="Arial" panose="020B0604020202020204" pitchFamily="34" charset="0"/>
                <a:cs typeface="Arial" panose="020B0604020202020204" pitchFamily="34" charset="0"/>
              </a:rPr>
              <a:t>How does the check work?</a:t>
            </a:r>
            <a:endParaRPr lang="en-GB" dirty="0">
              <a:solidFill>
                <a:schemeClr val="accent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381875"/>
            <a:ext cx="8363905" cy="4651939"/>
          </a:xfrm>
        </p:spPr>
        <p:txBody>
          <a:bodyPr/>
          <a:lstStyle/>
          <a:p>
            <a:pPr marL="342900" marR="0" lvl="0" indent="-3429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will be a list of 40 words</a:t>
            </a:r>
          </a:p>
          <a:p>
            <a:pPr marL="0" marR="0" lvl="0" indent="0" algn="l" defTabSz="914400" rtl="0" eaLnBrk="1" fontAlgn="auto" latinLnBrk="0" hangingPunct="1">
              <a:lnSpc>
                <a:spcPct val="80000"/>
              </a:lnSpc>
              <a:spcBef>
                <a:spcPct val="20000"/>
              </a:spcBef>
              <a:spcAft>
                <a:spcPts val="0"/>
              </a:spcAft>
              <a:buClrTx/>
              <a:buSzTx/>
              <a:buNone/>
              <a:tabLst/>
              <a:defRPr/>
            </a:pPr>
            <a:endPar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will be a mix of real words and pseudo words</a:t>
            </a:r>
          </a:p>
          <a:p>
            <a:pPr marL="0" marR="0" lvl="0" indent="0" algn="l" defTabSz="914400" rtl="0" eaLnBrk="1" fontAlgn="auto" latinLnBrk="0" hangingPunct="1">
              <a:lnSpc>
                <a:spcPct val="80000"/>
              </a:lnSpc>
              <a:spcBef>
                <a:spcPct val="20000"/>
              </a:spcBef>
              <a:spcAft>
                <a:spcPts val="0"/>
              </a:spcAft>
              <a:buClrTx/>
              <a:buSzTx/>
              <a:buNone/>
              <a:tabLst/>
              <a:defRPr/>
            </a:pPr>
            <a:endPar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lang="en-GB" altLang="en-US" sz="2400" dirty="0">
                <a:solidFill>
                  <a:prstClr val="black"/>
                </a:solidFill>
                <a:latin typeface="Arial" panose="020B0604020202020204" pitchFamily="34" charset="0"/>
                <a:ea typeface="+mn-ea"/>
                <a:cs typeface="Arial" panose="020B0604020202020204" pitchFamily="34" charset="0"/>
              </a:rPr>
              <a:t>Pupils</a:t>
            </a: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read the words one-to-one with a check administrator</a:t>
            </a:r>
          </a:p>
          <a:p>
            <a:pPr marL="0" marR="0" lvl="0" indent="0" algn="l" defTabSz="914400" rtl="0" eaLnBrk="1" fontAlgn="auto" latinLnBrk="0" hangingPunct="1">
              <a:lnSpc>
                <a:spcPct val="80000"/>
              </a:lnSpc>
              <a:spcBef>
                <a:spcPct val="20000"/>
              </a:spcBef>
              <a:spcAft>
                <a:spcPts val="0"/>
              </a:spcAft>
              <a:buClrTx/>
              <a:buSzTx/>
              <a:buNone/>
              <a:tabLst/>
              <a:defRPr/>
            </a:pPr>
            <a:endPar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check will take an average of 4-9 minutes per pupil.</a:t>
            </a:r>
          </a:p>
          <a:p>
            <a:pPr marL="342900" marR="0" lvl="0" indent="-3429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endPar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score of 32 is required to pass the check.</a:t>
            </a:r>
          </a:p>
          <a:p>
            <a:pPr eaLnBrk="1" hangingPunct="1">
              <a:lnSpc>
                <a:spcPct val="80000"/>
              </a:lnSpc>
            </a:pPr>
            <a:endParaRPr lang="en-GB" altLang="en-US" sz="2400" dirty="0"/>
          </a:p>
        </p:txBody>
      </p:sp>
      <p:pic>
        <p:nvPicPr>
          <p:cNvPr id="12" name="Audio 11">
            <a:hlinkClick r:id="" action="ppaction://media"/>
            <a:extLst>
              <a:ext uri="{FF2B5EF4-FFF2-40B4-BE49-F238E27FC236}">
                <a16:creationId xmlns:a16="http://schemas.microsoft.com/office/drawing/2014/main" id="{D5A7AE4A-D3AE-478F-8928-F4AB20755B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509341904"/>
      </p:ext>
    </p:extLst>
  </p:cSld>
  <p:clrMapOvr>
    <a:masterClrMapping/>
  </p:clrMapOvr>
  <mc:AlternateContent xmlns:mc="http://schemas.openxmlformats.org/markup-compatibility/2006" xmlns:p14="http://schemas.microsoft.com/office/powerpoint/2010/main">
    <mc:Choice Requires="p14">
      <p:transition spd="slow" p14:dur="2000" advTm="29649"/>
    </mc:Choice>
    <mc:Fallback xmlns="">
      <p:transition spd="slow" advTm="2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DD3-8C9E-42CD-A153-959056824F7A}"/>
              </a:ext>
            </a:extLst>
          </p:cNvPr>
          <p:cNvSpPr>
            <a:spLocks noGrp="1"/>
          </p:cNvSpPr>
          <p:nvPr>
            <p:ph type="title"/>
          </p:nvPr>
        </p:nvSpPr>
        <p:spPr/>
        <p:txBody>
          <a:bodyPr>
            <a:normAutofit/>
          </a:bodyPr>
          <a:lstStyle/>
          <a:p>
            <a:r>
              <a:rPr lang="en-GB" dirty="0">
                <a:solidFill>
                  <a:schemeClr val="accent1"/>
                </a:solidFill>
              </a:rPr>
              <a:t>Who can be a check administrator?</a:t>
            </a:r>
          </a:p>
        </p:txBody>
      </p:sp>
      <p:sp>
        <p:nvSpPr>
          <p:cNvPr id="3" name="Content Placeholder 2">
            <a:extLst>
              <a:ext uri="{FF2B5EF4-FFF2-40B4-BE49-F238E27FC236}">
                <a16:creationId xmlns:a16="http://schemas.microsoft.com/office/drawing/2014/main" id="{E2C65E6E-880B-4F4F-90F0-B812C15922BF}"/>
              </a:ext>
            </a:extLst>
          </p:cNvPr>
          <p:cNvSpPr>
            <a:spLocks noGrp="1"/>
          </p:cNvSpPr>
          <p:nvPr>
            <p:ph idx="1"/>
          </p:nvPr>
        </p:nvSpPr>
        <p:spPr>
          <a:xfrm>
            <a:off x="446314" y="1017142"/>
            <a:ext cx="8363905" cy="4662213"/>
          </a:xfrm>
        </p:spPr>
        <p:txBody>
          <a:bodyPr/>
          <a:lstStyle/>
          <a:p>
            <a:pPr>
              <a:lnSpc>
                <a:spcPct val="80000"/>
              </a:lnSpc>
            </a:pPr>
            <a:endParaRPr kumimoji="0" lang="en-GB" sz="2400" b="1" i="1"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p>
            <a:pPr>
              <a:lnSpc>
                <a:spcPct val="80000"/>
              </a:lnSpc>
            </a:pPr>
            <a:r>
              <a:rPr kumimoji="0" lang="en-GB" sz="240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member of staff who is trained in phonics and has experience of delivering phonics sessions to pupils must administer the check on a one-to-one basis. </a:t>
            </a:r>
          </a:p>
          <a:p>
            <a:pPr marL="0" indent="0">
              <a:lnSpc>
                <a:spcPct val="80000"/>
              </a:lnSpc>
              <a:buNone/>
            </a:pPr>
            <a:endParaRPr kumimoji="0" lang="en-GB" sz="240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a:lnSpc>
                <a:spcPct val="80000"/>
              </a:lnSpc>
            </a:pPr>
            <a:r>
              <a:rPr kumimoji="0" lang="en-GB" sz="240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role requires professional judgement about which responses are correct. The check administrator should be known to the pupils but must not be a relative, carer or guardian of the pupil taking the check. </a:t>
            </a:r>
          </a:p>
          <a:p>
            <a:pPr marL="0" indent="0">
              <a:lnSpc>
                <a:spcPct val="80000"/>
              </a:lnSpc>
              <a:buNone/>
            </a:pPr>
            <a:endParaRPr kumimoji="0" lang="en-GB" sz="240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a:lnSpc>
                <a:spcPct val="80000"/>
              </a:lnSpc>
            </a:pPr>
            <a:r>
              <a:rPr kumimoji="0" lang="en-GB" sz="240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check should not be administered by a teaching assistant or a higher-level teaching assistant, unless they are trained in phonics and have experience delivering phonics sessions to pupils.</a:t>
            </a:r>
            <a:endParaRPr kumimoji="0" lang="en-GB" altLang="en-US" sz="240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eaLnBrk="1" hangingPunct="1">
              <a:lnSpc>
                <a:spcPct val="80000"/>
              </a:lnSpc>
            </a:pPr>
            <a:endParaRPr lang="en-GB" altLang="en-US" sz="2400" dirty="0"/>
          </a:p>
        </p:txBody>
      </p:sp>
      <p:pic>
        <p:nvPicPr>
          <p:cNvPr id="6" name="Audio 5">
            <a:hlinkClick r:id="" action="ppaction://media"/>
            <a:extLst>
              <a:ext uri="{FF2B5EF4-FFF2-40B4-BE49-F238E27FC236}">
                <a16:creationId xmlns:a16="http://schemas.microsoft.com/office/drawing/2014/main" id="{550203C7-6E47-4633-A0EE-8EF4425F98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711503533"/>
      </p:ext>
    </p:extLst>
  </p:cSld>
  <p:clrMapOvr>
    <a:masterClrMapping/>
  </p:clrMapOvr>
  <mc:AlternateContent xmlns:mc="http://schemas.openxmlformats.org/markup-compatibility/2006" xmlns:p14="http://schemas.microsoft.com/office/powerpoint/2010/main">
    <mc:Choice Requires="p14">
      <p:transition spd="slow" p14:dur="2000" advTm="30191"/>
    </mc:Choice>
    <mc:Fallback xmlns="">
      <p:transition spd="slow" advTm="30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Educater">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45C7DB"/>
      </a:hlink>
      <a:folHlink>
        <a:srgbClr val="45C7D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30602</TotalTime>
  <Words>1851</Words>
  <Application>Microsoft Office PowerPoint</Application>
  <PresentationFormat>On-screen Show (4:3)</PresentationFormat>
  <Paragraphs>237</Paragraphs>
  <Slides>32</Slides>
  <Notes>28</Notes>
  <HiddenSlides>0</HiddenSlides>
  <MMClips>32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Open Sans</vt:lpstr>
      <vt:lpstr>Open Sans Condensed Light</vt:lpstr>
      <vt:lpstr>Open Sans ExtraBold</vt:lpstr>
      <vt:lpstr>Segoe UI</vt:lpstr>
      <vt:lpstr>Wingdings</vt:lpstr>
      <vt:lpstr>Office Theme</vt:lpstr>
      <vt:lpstr>PowerPoint Presentation</vt:lpstr>
      <vt:lpstr>PowerPoint Presentation</vt:lpstr>
      <vt:lpstr>So…</vt:lpstr>
      <vt:lpstr>Key dates:</vt:lpstr>
      <vt:lpstr>Which pupils should take the Autumn check?</vt:lpstr>
      <vt:lpstr>Which pupils should not take the Autumn check?</vt:lpstr>
      <vt:lpstr>Which check should be used?</vt:lpstr>
      <vt:lpstr>How does the check work?</vt:lpstr>
      <vt:lpstr>Who can be a check administrator?</vt:lpstr>
      <vt:lpstr>Overall structure</vt:lpstr>
      <vt:lpstr>Section 1 graphemes</vt:lpstr>
      <vt:lpstr>Section 2 graphemes </vt:lpstr>
      <vt:lpstr>Section 1 structure</vt:lpstr>
      <vt:lpstr>Section 2 structure</vt:lpstr>
      <vt:lpstr>Use of ‘sound buttons’</vt:lpstr>
      <vt:lpstr>Success Criteria</vt:lpstr>
      <vt:lpstr>Maintaining the integrity of the check</vt:lpstr>
      <vt:lpstr>Preparing to administer the check</vt:lpstr>
      <vt:lpstr>Preparing check rooms</vt:lpstr>
      <vt:lpstr>Access arrangements</vt:lpstr>
      <vt:lpstr>Scoring the phonics screening check</vt:lpstr>
      <vt:lpstr>Scoring marks</vt:lpstr>
      <vt:lpstr>PowerPoint Presentation</vt:lpstr>
      <vt:lpstr>Submitting data to the LA</vt:lpstr>
      <vt:lpstr>Pupils who change schools</vt:lpstr>
      <vt:lpstr>Reporting results to parents</vt:lpstr>
      <vt:lpstr>How the DfE will use data</vt:lpstr>
      <vt:lpstr>Practice sheet </vt:lpstr>
      <vt:lpstr>Practice sheet:</vt:lpstr>
      <vt:lpstr>Example recording sheet</vt:lpstr>
      <vt:lpstr>Recording sheet close-up</vt:lpstr>
      <vt:lpstr>PowerPoint Presentation</vt:lpstr>
    </vt:vector>
  </TitlesOfParts>
  <Company>Sheffield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john@thepublishingfoundry.co.uk</dc:creator>
  <cp:lastModifiedBy>John Redhead</cp:lastModifiedBy>
  <cp:revision>459</cp:revision>
  <cp:lastPrinted>2019-04-16T11:25:40Z</cp:lastPrinted>
  <dcterms:created xsi:type="dcterms:W3CDTF">2014-03-02T09:09:31Z</dcterms:created>
  <dcterms:modified xsi:type="dcterms:W3CDTF">2020-11-02T17:50:46Z</dcterms:modified>
</cp:coreProperties>
</file>