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8" r:id="rId2"/>
    <p:sldId id="256" r:id="rId3"/>
    <p:sldId id="259" r:id="rId4"/>
    <p:sldId id="260" r:id="rId5"/>
    <p:sldId id="261" r:id="rId6"/>
    <p:sldId id="262" r:id="rId7"/>
    <p:sldId id="263" r:id="rId8"/>
    <p:sldId id="264"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99703-A66D-4AA8-B9FE-93F6FF5358DF}" v="98" dt="2019-05-13T17:10:42.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0430" autoAdjust="0"/>
  </p:normalViewPr>
  <p:slideViewPr>
    <p:cSldViewPr snapToGrid="0" snapToObjects="1">
      <p:cViewPr varScale="1">
        <p:scale>
          <a:sx n="47" d="100"/>
          <a:sy n="47" d="100"/>
        </p:scale>
        <p:origin x="1392"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y Brown" userId="7f7b29d5-1175-423c-8736-b8fee7f6ac6e" providerId="ADAL" clId="{F90EA88D-CB6D-484D-8D57-6017CC9306B4}"/>
    <pc:docChg chg="custSel addSld delSld modSld">
      <pc:chgData name="Chay Brown" userId="7f7b29d5-1175-423c-8736-b8fee7f6ac6e" providerId="ADAL" clId="{F90EA88D-CB6D-484D-8D57-6017CC9306B4}" dt="2019-04-10T10:33:38.845" v="1189" actId="20577"/>
      <pc:docMkLst>
        <pc:docMk/>
      </pc:docMkLst>
      <pc:sldChg chg="addSp delSp modSp modNotesTx">
        <pc:chgData name="Chay Brown" userId="7f7b29d5-1175-423c-8736-b8fee7f6ac6e" providerId="ADAL" clId="{F90EA88D-CB6D-484D-8D57-6017CC9306B4}" dt="2019-04-10T10:31:40.630" v="1150" actId="14100"/>
        <pc:sldMkLst>
          <pc:docMk/>
          <pc:sldMk cId="2738099049" sldId="256"/>
        </pc:sldMkLst>
        <pc:spChg chg="del">
          <ac:chgData name="Chay Brown" userId="7f7b29d5-1175-423c-8736-b8fee7f6ac6e" providerId="ADAL" clId="{F90EA88D-CB6D-484D-8D57-6017CC9306B4}" dt="2019-04-10T10:05:58.569" v="6"/>
          <ac:spMkLst>
            <pc:docMk/>
            <pc:sldMk cId="2738099049" sldId="256"/>
            <ac:spMk id="6" creationId="{00000000-0000-0000-0000-000000000000}"/>
          </ac:spMkLst>
        </pc:spChg>
        <pc:spChg chg="del">
          <ac:chgData name="Chay Brown" userId="7f7b29d5-1175-423c-8736-b8fee7f6ac6e" providerId="ADAL" clId="{F90EA88D-CB6D-484D-8D57-6017CC9306B4}" dt="2019-04-10T09:58:42.073" v="5"/>
          <ac:spMkLst>
            <pc:docMk/>
            <pc:sldMk cId="2738099049" sldId="256"/>
            <ac:spMk id="8" creationId="{00000000-0000-0000-0000-000000000000}"/>
          </ac:spMkLst>
        </pc:spChg>
        <pc:spChg chg="add mod">
          <ac:chgData name="Chay Brown" userId="7f7b29d5-1175-423c-8736-b8fee7f6ac6e" providerId="ADAL" clId="{F90EA88D-CB6D-484D-8D57-6017CC9306B4}" dt="2019-04-10T10:07:26.287" v="14" actId="20577"/>
          <ac:spMkLst>
            <pc:docMk/>
            <pc:sldMk cId="2738099049" sldId="256"/>
            <ac:spMk id="12" creationId="{52FFD532-BB9A-4FC1-902E-D23D664F804E}"/>
          </ac:spMkLst>
        </pc:spChg>
        <pc:picChg chg="del">
          <ac:chgData name="Chay Brown" userId="7f7b29d5-1175-423c-8736-b8fee7f6ac6e" providerId="ADAL" clId="{F90EA88D-CB6D-484D-8D57-6017CC9306B4}" dt="2019-04-10T10:30:30.350" v="1128"/>
          <ac:picMkLst>
            <pc:docMk/>
            <pc:sldMk cId="2738099049" sldId="256"/>
            <ac:picMk id="9" creationId="{00000000-0000-0000-0000-000000000000}"/>
          </ac:picMkLst>
        </pc:picChg>
        <pc:picChg chg="add mod">
          <ac:chgData name="Chay Brown" userId="7f7b29d5-1175-423c-8736-b8fee7f6ac6e" providerId="ADAL" clId="{F90EA88D-CB6D-484D-8D57-6017CC9306B4}" dt="2019-04-10T10:31:40.630" v="1150" actId="14100"/>
          <ac:picMkLst>
            <pc:docMk/>
            <pc:sldMk cId="2738099049" sldId="256"/>
            <ac:picMk id="13" creationId="{D98385C6-44F4-419B-B99E-B77FBD21DB98}"/>
          </ac:picMkLst>
        </pc:picChg>
        <pc:picChg chg="add mod ord">
          <ac:chgData name="Chay Brown" userId="7f7b29d5-1175-423c-8736-b8fee7f6ac6e" providerId="ADAL" clId="{F90EA88D-CB6D-484D-8D57-6017CC9306B4}" dt="2019-04-10T10:30:28.189" v="1127" actId="167"/>
          <ac:picMkLst>
            <pc:docMk/>
            <pc:sldMk cId="2738099049" sldId="256"/>
            <ac:picMk id="14" creationId="{3DB2CB51-A1CB-436B-BFB2-2527144CE576}"/>
          </ac:picMkLst>
        </pc:picChg>
      </pc:sldChg>
      <pc:sldChg chg="addSp delSp modSp modNotesTx">
        <pc:chgData name="Chay Brown" userId="7f7b29d5-1175-423c-8736-b8fee7f6ac6e" providerId="ADAL" clId="{F90EA88D-CB6D-484D-8D57-6017CC9306B4}" dt="2019-04-10T10:30:37.762" v="1131"/>
        <pc:sldMkLst>
          <pc:docMk/>
          <pc:sldMk cId="2983018714" sldId="258"/>
        </pc:sldMkLst>
        <pc:spChg chg="mod">
          <ac:chgData name="Chay Brown" userId="7f7b29d5-1175-423c-8736-b8fee7f6ac6e" providerId="ADAL" clId="{F90EA88D-CB6D-484D-8D57-6017CC9306B4}" dt="2019-04-10T09:58:28.271" v="4" actId="20577"/>
          <ac:spMkLst>
            <pc:docMk/>
            <pc:sldMk cId="2983018714" sldId="258"/>
            <ac:spMk id="10" creationId="{00000000-0000-0000-0000-000000000000}"/>
          </ac:spMkLst>
        </pc:spChg>
        <pc:graphicFrameChg chg="add del mod">
          <ac:chgData name="Chay Brown" userId="7f7b29d5-1175-423c-8736-b8fee7f6ac6e" providerId="ADAL" clId="{F90EA88D-CB6D-484D-8D57-6017CC9306B4}" dt="2019-04-10T10:29:38.822" v="1110"/>
          <ac:graphicFrameMkLst>
            <pc:docMk/>
            <pc:sldMk cId="2983018714" sldId="258"/>
            <ac:graphicFrameMk id="4" creationId="{D436F239-B8FA-47DE-8F9B-D2216DC1DF54}"/>
          </ac:graphicFrameMkLst>
        </pc:graphicFrameChg>
        <pc:picChg chg="add del mod">
          <ac:chgData name="Chay Brown" userId="7f7b29d5-1175-423c-8736-b8fee7f6ac6e" providerId="ADAL" clId="{F90EA88D-CB6D-484D-8D57-6017CC9306B4}" dt="2019-04-10T10:29:30.833" v="1108"/>
          <ac:picMkLst>
            <pc:docMk/>
            <pc:sldMk cId="2983018714" sldId="258"/>
            <ac:picMk id="3" creationId="{7B23F9A4-8619-46F2-9A10-74BB2523C871}"/>
          </ac:picMkLst>
        </pc:picChg>
        <pc:picChg chg="add mod">
          <ac:chgData name="Chay Brown" userId="7f7b29d5-1175-423c-8736-b8fee7f6ac6e" providerId="ADAL" clId="{F90EA88D-CB6D-484D-8D57-6017CC9306B4}" dt="2019-04-10T10:30:36.231" v="1130" actId="1076"/>
          <ac:picMkLst>
            <pc:docMk/>
            <pc:sldMk cId="2983018714" sldId="258"/>
            <ac:picMk id="6" creationId="{12D67B8C-D575-4D20-933C-6B9C8FA7864E}"/>
          </ac:picMkLst>
        </pc:picChg>
        <pc:picChg chg="add del mod">
          <ac:chgData name="Chay Brown" userId="7f7b29d5-1175-423c-8736-b8fee7f6ac6e" providerId="ADAL" clId="{F90EA88D-CB6D-484D-8D57-6017CC9306B4}" dt="2019-04-10T10:30:17.148" v="1124"/>
          <ac:picMkLst>
            <pc:docMk/>
            <pc:sldMk cId="2983018714" sldId="258"/>
            <ac:picMk id="8" creationId="{B045070E-D244-4DA3-8C88-4A18AD348FC5}"/>
          </ac:picMkLst>
        </pc:picChg>
        <pc:picChg chg="del">
          <ac:chgData name="Chay Brown" userId="7f7b29d5-1175-423c-8736-b8fee7f6ac6e" providerId="ADAL" clId="{F90EA88D-CB6D-484D-8D57-6017CC9306B4}" dt="2019-04-10T10:29:53.704" v="1116"/>
          <ac:picMkLst>
            <pc:docMk/>
            <pc:sldMk cId="2983018714" sldId="258"/>
            <ac:picMk id="14" creationId="{00000000-0000-0000-0000-000000000000}"/>
          </ac:picMkLst>
        </pc:picChg>
        <pc:picChg chg="add del">
          <ac:chgData name="Chay Brown" userId="7f7b29d5-1175-423c-8736-b8fee7f6ac6e" providerId="ADAL" clId="{F90EA88D-CB6D-484D-8D57-6017CC9306B4}" dt="2019-04-10T10:30:37.762" v="1131"/>
          <ac:picMkLst>
            <pc:docMk/>
            <pc:sldMk cId="2983018714" sldId="258"/>
            <ac:picMk id="15" creationId="{856FA6A8-C0B9-46AB-A8A6-032EC86AAEB7}"/>
          </ac:picMkLst>
        </pc:picChg>
      </pc:sldChg>
      <pc:sldChg chg="addSp delSp modSp add modNotesTx">
        <pc:chgData name="Chay Brown" userId="7f7b29d5-1175-423c-8736-b8fee7f6ac6e" providerId="ADAL" clId="{F90EA88D-CB6D-484D-8D57-6017CC9306B4}" dt="2019-04-10T10:33:13.042" v="1181" actId="20577"/>
        <pc:sldMkLst>
          <pc:docMk/>
          <pc:sldMk cId="888033578" sldId="259"/>
        </pc:sldMkLst>
        <pc:spChg chg="add del mod">
          <ac:chgData name="Chay Brown" userId="7f7b29d5-1175-423c-8736-b8fee7f6ac6e" providerId="ADAL" clId="{F90EA88D-CB6D-484D-8D57-6017CC9306B4}" dt="2019-04-10T10:10:48.939" v="60"/>
          <ac:spMkLst>
            <pc:docMk/>
            <pc:sldMk cId="888033578" sldId="259"/>
            <ac:spMk id="2" creationId="{656E3192-2FA3-4EB4-8113-BFA5B45C1D61}"/>
          </ac:spMkLst>
        </pc:spChg>
        <pc:spChg chg="add mod">
          <ac:chgData name="Chay Brown" userId="7f7b29d5-1175-423c-8736-b8fee7f6ac6e" providerId="ADAL" clId="{F90EA88D-CB6D-484D-8D57-6017CC9306B4}" dt="2019-04-10T10:33:13.042" v="1181" actId="20577"/>
          <ac:spMkLst>
            <pc:docMk/>
            <pc:sldMk cId="888033578" sldId="259"/>
            <ac:spMk id="10" creationId="{6887D8E6-F1B1-4F8E-8DA8-A3FC549BD463}"/>
          </ac:spMkLst>
        </pc:spChg>
        <pc:spChg chg="add del mod">
          <ac:chgData name="Chay Brown" userId="7f7b29d5-1175-423c-8736-b8fee7f6ac6e" providerId="ADAL" clId="{F90EA88D-CB6D-484D-8D57-6017CC9306B4}" dt="2019-04-10T10:09:00.340" v="48"/>
          <ac:spMkLst>
            <pc:docMk/>
            <pc:sldMk cId="888033578" sldId="259"/>
            <ac:spMk id="11" creationId="{6D6C86AB-F87E-4575-BEF0-5600136562EE}"/>
          </ac:spMkLst>
        </pc:spChg>
        <pc:spChg chg="del">
          <ac:chgData name="Chay Brown" userId="7f7b29d5-1175-423c-8736-b8fee7f6ac6e" providerId="ADAL" clId="{F90EA88D-CB6D-484D-8D57-6017CC9306B4}" dt="2019-04-10T10:07:57.941" v="19"/>
          <ac:spMkLst>
            <pc:docMk/>
            <pc:sldMk cId="888033578" sldId="259"/>
            <ac:spMk id="12" creationId="{52FFD532-BB9A-4FC1-902E-D23D664F804E}"/>
          </ac:spMkLst>
        </pc:spChg>
        <pc:spChg chg="add del mod">
          <ac:chgData name="Chay Brown" userId="7f7b29d5-1175-423c-8736-b8fee7f6ac6e" providerId="ADAL" clId="{F90EA88D-CB6D-484D-8D57-6017CC9306B4}" dt="2019-04-10T10:10:48.939" v="60"/>
          <ac:spMkLst>
            <pc:docMk/>
            <pc:sldMk cId="888033578" sldId="259"/>
            <ac:spMk id="15" creationId="{FF0A7716-281E-4139-8F77-1F8973BA3095}"/>
          </ac:spMkLst>
        </pc:spChg>
        <pc:picChg chg="add mod">
          <ac:chgData name="Chay Brown" userId="7f7b29d5-1175-423c-8736-b8fee7f6ac6e" providerId="ADAL" clId="{F90EA88D-CB6D-484D-8D57-6017CC9306B4}" dt="2019-04-10T10:31:51.895" v="1153" actId="14100"/>
          <ac:picMkLst>
            <pc:docMk/>
            <pc:sldMk cId="888033578" sldId="259"/>
            <ac:picMk id="8" creationId="{B31E500B-6908-4B7B-9B93-921B8305D56E}"/>
          </ac:picMkLst>
        </pc:picChg>
        <pc:picChg chg="del">
          <ac:chgData name="Chay Brown" userId="7f7b29d5-1175-423c-8736-b8fee7f6ac6e" providerId="ADAL" clId="{F90EA88D-CB6D-484D-8D57-6017CC9306B4}" dt="2019-04-10T10:30:41.022" v="1132"/>
          <ac:picMkLst>
            <pc:docMk/>
            <pc:sldMk cId="888033578" sldId="259"/>
            <ac:picMk id="9" creationId="{00000000-0000-0000-0000-000000000000}"/>
          </ac:picMkLst>
        </pc:picChg>
        <pc:picChg chg="del">
          <ac:chgData name="Chay Brown" userId="7f7b29d5-1175-423c-8736-b8fee7f6ac6e" providerId="ADAL" clId="{F90EA88D-CB6D-484D-8D57-6017CC9306B4}" dt="2019-04-10T10:07:57.941" v="19"/>
          <ac:picMkLst>
            <pc:docMk/>
            <pc:sldMk cId="888033578" sldId="259"/>
            <ac:picMk id="13" creationId="{D98385C6-44F4-419B-B99E-B77FBD21DB98}"/>
          </ac:picMkLst>
        </pc:picChg>
        <pc:picChg chg="add del">
          <ac:chgData name="Chay Brown" userId="7f7b29d5-1175-423c-8736-b8fee7f6ac6e" providerId="ADAL" clId="{F90EA88D-CB6D-484D-8D57-6017CC9306B4}" dt="2019-04-10T10:09:08.236" v="50"/>
          <ac:picMkLst>
            <pc:docMk/>
            <pc:sldMk cId="888033578" sldId="259"/>
            <ac:picMk id="14" creationId="{6B9DB90E-6061-42E0-9A89-0D9138DB928E}"/>
          </ac:picMkLst>
        </pc:picChg>
        <pc:picChg chg="add">
          <ac:chgData name="Chay Brown" userId="7f7b29d5-1175-423c-8736-b8fee7f6ac6e" providerId="ADAL" clId="{F90EA88D-CB6D-484D-8D57-6017CC9306B4}" dt="2019-04-10T10:30:57.502" v="1139"/>
          <ac:picMkLst>
            <pc:docMk/>
            <pc:sldMk cId="888033578" sldId="259"/>
            <ac:picMk id="16" creationId="{033E1238-0B42-4907-B463-9F1C9A2ADF39}"/>
          </ac:picMkLst>
        </pc:picChg>
        <pc:picChg chg="add del">
          <ac:chgData name="Chay Brown" userId="7f7b29d5-1175-423c-8736-b8fee7f6ac6e" providerId="ADAL" clId="{F90EA88D-CB6D-484D-8D57-6017CC9306B4}" dt="2019-04-10T10:31:53.599" v="1154"/>
          <ac:picMkLst>
            <pc:docMk/>
            <pc:sldMk cId="888033578" sldId="259"/>
            <ac:picMk id="17" creationId="{319BECA6-BEBF-4129-9A44-5062EB05595B}"/>
          </ac:picMkLst>
        </pc:picChg>
      </pc:sldChg>
      <pc:sldChg chg="addSp delSp modSp add modNotesTx">
        <pc:chgData name="Chay Brown" userId="7f7b29d5-1175-423c-8736-b8fee7f6ac6e" providerId="ADAL" clId="{F90EA88D-CB6D-484D-8D57-6017CC9306B4}" dt="2019-04-10T10:33:15.936" v="1182" actId="20577"/>
        <pc:sldMkLst>
          <pc:docMk/>
          <pc:sldMk cId="789274570" sldId="260"/>
        </pc:sldMkLst>
        <pc:spChg chg="add mod">
          <ac:chgData name="Chay Brown" userId="7f7b29d5-1175-423c-8736-b8fee7f6ac6e" providerId="ADAL" clId="{F90EA88D-CB6D-484D-8D57-6017CC9306B4}" dt="2019-04-10T10:33:15.936" v="1182" actId="20577"/>
          <ac:spMkLst>
            <pc:docMk/>
            <pc:sldMk cId="789274570" sldId="260"/>
            <ac:spMk id="5" creationId="{AB7AA4D2-1305-4DAD-AA4B-ECB1C0C09A80}"/>
          </ac:spMkLst>
        </pc:spChg>
        <pc:spChg chg="add">
          <ac:chgData name="Chay Brown" userId="7f7b29d5-1175-423c-8736-b8fee7f6ac6e" providerId="ADAL" clId="{F90EA88D-CB6D-484D-8D57-6017CC9306B4}" dt="2019-04-10T10:10:51.662" v="61"/>
          <ac:spMkLst>
            <pc:docMk/>
            <pc:sldMk cId="789274570" sldId="260"/>
            <ac:spMk id="6" creationId="{D7982E28-289D-4A79-A561-3B49EC2AE448}"/>
          </ac:spMkLst>
        </pc:spChg>
        <pc:spChg chg="add">
          <ac:chgData name="Chay Brown" userId="7f7b29d5-1175-423c-8736-b8fee7f6ac6e" providerId="ADAL" clId="{F90EA88D-CB6D-484D-8D57-6017CC9306B4}" dt="2019-04-10T10:10:51.662" v="61"/>
          <ac:spMkLst>
            <pc:docMk/>
            <pc:sldMk cId="789274570" sldId="260"/>
            <ac:spMk id="8" creationId="{0DDDEEE7-FE04-4D28-957D-EE0F567EFBE0}"/>
          </ac:spMkLst>
        </pc:spChg>
        <pc:picChg chg="del">
          <ac:chgData name="Chay Brown" userId="7f7b29d5-1175-423c-8736-b8fee7f6ac6e" providerId="ADAL" clId="{F90EA88D-CB6D-484D-8D57-6017CC9306B4}" dt="2019-04-10T10:30:42.762" v="1133"/>
          <ac:picMkLst>
            <pc:docMk/>
            <pc:sldMk cId="789274570" sldId="260"/>
            <ac:picMk id="9" creationId="{00000000-0000-0000-0000-000000000000}"/>
          </ac:picMkLst>
        </pc:picChg>
        <pc:picChg chg="add mod">
          <ac:chgData name="Chay Brown" userId="7f7b29d5-1175-423c-8736-b8fee7f6ac6e" providerId="ADAL" clId="{F90EA88D-CB6D-484D-8D57-6017CC9306B4}" dt="2019-04-10T10:32:04.817" v="1157" actId="14100"/>
          <ac:picMkLst>
            <pc:docMk/>
            <pc:sldMk cId="789274570" sldId="260"/>
            <ac:picMk id="10" creationId="{B7A4BB4C-AC3F-4BAA-B67E-8D875A30C501}"/>
          </ac:picMkLst>
        </pc:picChg>
        <pc:picChg chg="add">
          <ac:chgData name="Chay Brown" userId="7f7b29d5-1175-423c-8736-b8fee7f6ac6e" providerId="ADAL" clId="{F90EA88D-CB6D-484D-8D57-6017CC9306B4}" dt="2019-04-10T10:31:06.501" v="1141"/>
          <ac:picMkLst>
            <pc:docMk/>
            <pc:sldMk cId="789274570" sldId="260"/>
            <ac:picMk id="11" creationId="{2AF6F946-B277-48EA-B402-6388BE6A252E}"/>
          </ac:picMkLst>
        </pc:picChg>
        <pc:picChg chg="add del">
          <ac:chgData name="Chay Brown" userId="7f7b29d5-1175-423c-8736-b8fee7f6ac6e" providerId="ADAL" clId="{F90EA88D-CB6D-484D-8D57-6017CC9306B4}" dt="2019-04-10T10:32:06.597" v="1158"/>
          <ac:picMkLst>
            <pc:docMk/>
            <pc:sldMk cId="789274570" sldId="260"/>
            <ac:picMk id="12" creationId="{AF42E3A2-2FC8-4CA3-A4C0-C7750C0248D6}"/>
          </ac:picMkLst>
        </pc:picChg>
      </pc:sldChg>
      <pc:sldChg chg="addSp delSp modSp add modNotesTx">
        <pc:chgData name="Chay Brown" userId="7f7b29d5-1175-423c-8736-b8fee7f6ac6e" providerId="ADAL" clId="{F90EA88D-CB6D-484D-8D57-6017CC9306B4}" dt="2019-04-10T10:33:20.245" v="1183" actId="20577"/>
        <pc:sldMkLst>
          <pc:docMk/>
          <pc:sldMk cId="3726519630" sldId="261"/>
        </pc:sldMkLst>
        <pc:spChg chg="add mod">
          <ac:chgData name="Chay Brown" userId="7f7b29d5-1175-423c-8736-b8fee7f6ac6e" providerId="ADAL" clId="{F90EA88D-CB6D-484D-8D57-6017CC9306B4}" dt="2019-04-10T10:33:20.245" v="1183" actId="20577"/>
          <ac:spMkLst>
            <pc:docMk/>
            <pc:sldMk cId="3726519630" sldId="261"/>
            <ac:spMk id="5" creationId="{E716763C-A2C7-4D0B-B927-2FE804F26FF7}"/>
          </ac:spMkLst>
        </pc:spChg>
        <pc:spChg chg="add">
          <ac:chgData name="Chay Brown" userId="7f7b29d5-1175-423c-8736-b8fee7f6ac6e" providerId="ADAL" clId="{F90EA88D-CB6D-484D-8D57-6017CC9306B4}" dt="2019-04-10T10:12:51.934" v="75"/>
          <ac:spMkLst>
            <pc:docMk/>
            <pc:sldMk cId="3726519630" sldId="261"/>
            <ac:spMk id="8" creationId="{E3DC276F-378C-4742-940D-335BC7C8DCC3}"/>
          </ac:spMkLst>
        </pc:spChg>
        <pc:spChg chg="add">
          <ac:chgData name="Chay Brown" userId="7f7b29d5-1175-423c-8736-b8fee7f6ac6e" providerId="ADAL" clId="{F90EA88D-CB6D-484D-8D57-6017CC9306B4}" dt="2019-04-10T10:12:51.934" v="75"/>
          <ac:spMkLst>
            <pc:docMk/>
            <pc:sldMk cId="3726519630" sldId="261"/>
            <ac:spMk id="10" creationId="{57A6D7AA-279F-46E7-A67F-98A9AAD8A927}"/>
          </ac:spMkLst>
        </pc:spChg>
        <pc:picChg chg="add mod">
          <ac:chgData name="Chay Brown" userId="7f7b29d5-1175-423c-8736-b8fee7f6ac6e" providerId="ADAL" clId="{F90EA88D-CB6D-484D-8D57-6017CC9306B4}" dt="2019-04-10T10:32:15.822" v="1161" actId="14100"/>
          <ac:picMkLst>
            <pc:docMk/>
            <pc:sldMk cId="3726519630" sldId="261"/>
            <ac:picMk id="6" creationId="{8DCC3372-4F4D-41B7-A191-927C5B611B1F}"/>
          </ac:picMkLst>
        </pc:picChg>
        <pc:picChg chg="del">
          <ac:chgData name="Chay Brown" userId="7f7b29d5-1175-423c-8736-b8fee7f6ac6e" providerId="ADAL" clId="{F90EA88D-CB6D-484D-8D57-6017CC9306B4}" dt="2019-04-10T10:30:44.852" v="1134"/>
          <ac:picMkLst>
            <pc:docMk/>
            <pc:sldMk cId="3726519630" sldId="261"/>
            <ac:picMk id="9" creationId="{00000000-0000-0000-0000-000000000000}"/>
          </ac:picMkLst>
        </pc:picChg>
        <pc:picChg chg="add">
          <ac:chgData name="Chay Brown" userId="7f7b29d5-1175-423c-8736-b8fee7f6ac6e" providerId="ADAL" clId="{F90EA88D-CB6D-484D-8D57-6017CC9306B4}" dt="2019-04-10T10:31:11.269" v="1143"/>
          <ac:picMkLst>
            <pc:docMk/>
            <pc:sldMk cId="3726519630" sldId="261"/>
            <ac:picMk id="11" creationId="{43EA45E1-D72C-4392-A449-AE9C1A798B7E}"/>
          </ac:picMkLst>
        </pc:picChg>
        <pc:picChg chg="add del">
          <ac:chgData name="Chay Brown" userId="7f7b29d5-1175-423c-8736-b8fee7f6ac6e" providerId="ADAL" clId="{F90EA88D-CB6D-484D-8D57-6017CC9306B4}" dt="2019-04-10T10:32:18.055" v="1162"/>
          <ac:picMkLst>
            <pc:docMk/>
            <pc:sldMk cId="3726519630" sldId="261"/>
            <ac:picMk id="12" creationId="{0E81168B-8DC9-4D98-AC2C-D8109F44801D}"/>
          </ac:picMkLst>
        </pc:picChg>
      </pc:sldChg>
      <pc:sldChg chg="addSp delSp modSp add modNotesTx">
        <pc:chgData name="Chay Brown" userId="7f7b29d5-1175-423c-8736-b8fee7f6ac6e" providerId="ADAL" clId="{F90EA88D-CB6D-484D-8D57-6017CC9306B4}" dt="2019-04-10T10:33:27.542" v="1184" actId="20577"/>
        <pc:sldMkLst>
          <pc:docMk/>
          <pc:sldMk cId="132063976" sldId="262"/>
        </pc:sldMkLst>
        <pc:spChg chg="add mod">
          <ac:chgData name="Chay Brown" userId="7f7b29d5-1175-423c-8736-b8fee7f6ac6e" providerId="ADAL" clId="{F90EA88D-CB6D-484D-8D57-6017CC9306B4}" dt="2019-04-10T10:33:27.542" v="1184" actId="20577"/>
          <ac:spMkLst>
            <pc:docMk/>
            <pc:sldMk cId="132063976" sldId="262"/>
            <ac:spMk id="5" creationId="{C26F6CB6-C716-4509-A1DB-995155DB041E}"/>
          </ac:spMkLst>
        </pc:spChg>
        <pc:spChg chg="add">
          <ac:chgData name="Chay Brown" userId="7f7b29d5-1175-423c-8736-b8fee7f6ac6e" providerId="ADAL" clId="{F90EA88D-CB6D-484D-8D57-6017CC9306B4}" dt="2019-04-10T10:14:07.399" v="186"/>
          <ac:spMkLst>
            <pc:docMk/>
            <pc:sldMk cId="132063976" sldId="262"/>
            <ac:spMk id="8" creationId="{E695B14F-4C39-4146-A833-DF8518F7C96A}"/>
          </ac:spMkLst>
        </pc:spChg>
        <pc:spChg chg="add">
          <ac:chgData name="Chay Brown" userId="7f7b29d5-1175-423c-8736-b8fee7f6ac6e" providerId="ADAL" clId="{F90EA88D-CB6D-484D-8D57-6017CC9306B4}" dt="2019-04-10T10:14:07.399" v="186"/>
          <ac:spMkLst>
            <pc:docMk/>
            <pc:sldMk cId="132063976" sldId="262"/>
            <ac:spMk id="10" creationId="{9F565215-1A1E-4AA3-924B-BC8EAC4D1B0E}"/>
          </ac:spMkLst>
        </pc:spChg>
        <pc:picChg chg="add mod">
          <ac:chgData name="Chay Brown" userId="7f7b29d5-1175-423c-8736-b8fee7f6ac6e" providerId="ADAL" clId="{F90EA88D-CB6D-484D-8D57-6017CC9306B4}" dt="2019-04-10T10:32:26.838" v="1165" actId="14100"/>
          <ac:picMkLst>
            <pc:docMk/>
            <pc:sldMk cId="132063976" sldId="262"/>
            <ac:picMk id="6" creationId="{4E65FC63-961A-45EB-B4A6-A869F1B06E0C}"/>
          </ac:picMkLst>
        </pc:picChg>
        <pc:picChg chg="del">
          <ac:chgData name="Chay Brown" userId="7f7b29d5-1175-423c-8736-b8fee7f6ac6e" providerId="ADAL" clId="{F90EA88D-CB6D-484D-8D57-6017CC9306B4}" dt="2019-04-10T10:30:47.025" v="1135"/>
          <ac:picMkLst>
            <pc:docMk/>
            <pc:sldMk cId="132063976" sldId="262"/>
            <ac:picMk id="9" creationId="{00000000-0000-0000-0000-000000000000}"/>
          </ac:picMkLst>
        </pc:picChg>
        <pc:picChg chg="add">
          <ac:chgData name="Chay Brown" userId="7f7b29d5-1175-423c-8736-b8fee7f6ac6e" providerId="ADAL" clId="{F90EA88D-CB6D-484D-8D57-6017CC9306B4}" dt="2019-04-10T10:31:13.812" v="1144"/>
          <ac:picMkLst>
            <pc:docMk/>
            <pc:sldMk cId="132063976" sldId="262"/>
            <ac:picMk id="11" creationId="{C3C0FA66-A233-45B0-852C-1FFFF4BE13AA}"/>
          </ac:picMkLst>
        </pc:picChg>
        <pc:picChg chg="add del">
          <ac:chgData name="Chay Brown" userId="7f7b29d5-1175-423c-8736-b8fee7f6ac6e" providerId="ADAL" clId="{F90EA88D-CB6D-484D-8D57-6017CC9306B4}" dt="2019-04-10T10:32:28.139" v="1166"/>
          <ac:picMkLst>
            <pc:docMk/>
            <pc:sldMk cId="132063976" sldId="262"/>
            <ac:picMk id="12" creationId="{5B4433DE-96DB-482D-B199-6000C4C5237B}"/>
          </ac:picMkLst>
        </pc:picChg>
      </pc:sldChg>
      <pc:sldChg chg="addSp delSp modSp add modNotesTx">
        <pc:chgData name="Chay Brown" userId="7f7b29d5-1175-423c-8736-b8fee7f6ac6e" providerId="ADAL" clId="{F90EA88D-CB6D-484D-8D57-6017CC9306B4}" dt="2019-04-10T10:33:31.445" v="1185" actId="20577"/>
        <pc:sldMkLst>
          <pc:docMk/>
          <pc:sldMk cId="2764842340" sldId="263"/>
        </pc:sldMkLst>
        <pc:spChg chg="add mod">
          <ac:chgData name="Chay Brown" userId="7f7b29d5-1175-423c-8736-b8fee7f6ac6e" providerId="ADAL" clId="{F90EA88D-CB6D-484D-8D57-6017CC9306B4}" dt="2019-04-10T10:33:31.445" v="1185" actId="20577"/>
          <ac:spMkLst>
            <pc:docMk/>
            <pc:sldMk cId="2764842340" sldId="263"/>
            <ac:spMk id="6" creationId="{0F777972-BCC6-432D-B696-9E720B3BEC2A}"/>
          </ac:spMkLst>
        </pc:spChg>
        <pc:spChg chg="add del">
          <ac:chgData name="Chay Brown" userId="7f7b29d5-1175-423c-8736-b8fee7f6ac6e" providerId="ADAL" clId="{F90EA88D-CB6D-484D-8D57-6017CC9306B4}" dt="2019-04-10T10:23:44.881" v="685"/>
          <ac:spMkLst>
            <pc:docMk/>
            <pc:sldMk cId="2764842340" sldId="263"/>
            <ac:spMk id="8" creationId="{2531F8F8-779D-4554-A430-C6128CDD2F5E}"/>
          </ac:spMkLst>
        </pc:spChg>
        <pc:spChg chg="add del">
          <ac:chgData name="Chay Brown" userId="7f7b29d5-1175-423c-8736-b8fee7f6ac6e" providerId="ADAL" clId="{F90EA88D-CB6D-484D-8D57-6017CC9306B4}" dt="2019-04-10T10:23:44.881" v="685"/>
          <ac:spMkLst>
            <pc:docMk/>
            <pc:sldMk cId="2764842340" sldId="263"/>
            <ac:spMk id="10" creationId="{F304AFF8-000C-4FE6-AB06-5D409F71E13F}"/>
          </ac:spMkLst>
        </pc:spChg>
        <pc:picChg chg="add mod">
          <ac:chgData name="Chay Brown" userId="7f7b29d5-1175-423c-8736-b8fee7f6ac6e" providerId="ADAL" clId="{F90EA88D-CB6D-484D-8D57-6017CC9306B4}" dt="2019-04-10T10:32:34.849" v="1169" actId="14100"/>
          <ac:picMkLst>
            <pc:docMk/>
            <pc:sldMk cId="2764842340" sldId="263"/>
            <ac:picMk id="2" creationId="{53D641DC-C43D-437B-ACDF-1CC899D6C07A}"/>
          </ac:picMkLst>
        </pc:picChg>
        <pc:picChg chg="add del">
          <ac:chgData name="Chay Brown" userId="7f7b29d5-1175-423c-8736-b8fee7f6ac6e" providerId="ADAL" clId="{F90EA88D-CB6D-484D-8D57-6017CC9306B4}" dt="2019-04-10T10:17:14.475" v="236"/>
          <ac:picMkLst>
            <pc:docMk/>
            <pc:sldMk cId="2764842340" sldId="263"/>
            <ac:picMk id="5" creationId="{FC242114-D835-4F55-A43C-C356DB7FEF89}"/>
          </ac:picMkLst>
        </pc:picChg>
        <pc:picChg chg="del">
          <ac:chgData name="Chay Brown" userId="7f7b29d5-1175-423c-8736-b8fee7f6ac6e" providerId="ADAL" clId="{F90EA88D-CB6D-484D-8D57-6017CC9306B4}" dt="2019-04-10T10:30:48.682" v="1136"/>
          <ac:picMkLst>
            <pc:docMk/>
            <pc:sldMk cId="2764842340" sldId="263"/>
            <ac:picMk id="9" creationId="{00000000-0000-0000-0000-000000000000}"/>
          </ac:picMkLst>
        </pc:picChg>
        <pc:picChg chg="add">
          <ac:chgData name="Chay Brown" userId="7f7b29d5-1175-423c-8736-b8fee7f6ac6e" providerId="ADAL" clId="{F90EA88D-CB6D-484D-8D57-6017CC9306B4}" dt="2019-04-10T10:31:17.909" v="1146"/>
          <ac:picMkLst>
            <pc:docMk/>
            <pc:sldMk cId="2764842340" sldId="263"/>
            <ac:picMk id="11" creationId="{1AEC90F4-60B9-48FD-832B-CB74D8A6AC2B}"/>
          </ac:picMkLst>
        </pc:picChg>
        <pc:picChg chg="add del">
          <ac:chgData name="Chay Brown" userId="7f7b29d5-1175-423c-8736-b8fee7f6ac6e" providerId="ADAL" clId="{F90EA88D-CB6D-484D-8D57-6017CC9306B4}" dt="2019-04-10T10:32:36.361" v="1170"/>
          <ac:picMkLst>
            <pc:docMk/>
            <pc:sldMk cId="2764842340" sldId="263"/>
            <ac:picMk id="12" creationId="{A10A903C-8115-4512-B6CA-829B8995F10B}"/>
          </ac:picMkLst>
        </pc:picChg>
      </pc:sldChg>
      <pc:sldChg chg="addSp delSp modSp add modNotesTx">
        <pc:chgData name="Chay Brown" userId="7f7b29d5-1175-423c-8736-b8fee7f6ac6e" providerId="ADAL" clId="{F90EA88D-CB6D-484D-8D57-6017CC9306B4}" dt="2019-04-10T10:33:34.027" v="1186" actId="20577"/>
        <pc:sldMkLst>
          <pc:docMk/>
          <pc:sldMk cId="3309746738" sldId="264"/>
        </pc:sldMkLst>
        <pc:spChg chg="add mod">
          <ac:chgData name="Chay Brown" userId="7f7b29d5-1175-423c-8736-b8fee7f6ac6e" providerId="ADAL" clId="{F90EA88D-CB6D-484D-8D57-6017CC9306B4}" dt="2019-04-10T10:33:34.027" v="1186" actId="20577"/>
          <ac:spMkLst>
            <pc:docMk/>
            <pc:sldMk cId="3309746738" sldId="264"/>
            <ac:spMk id="5" creationId="{F4524DB5-A163-421C-971D-F497FB1EA925}"/>
          </ac:spMkLst>
        </pc:spChg>
        <pc:spChg chg="add">
          <ac:chgData name="Chay Brown" userId="7f7b29d5-1175-423c-8736-b8fee7f6ac6e" providerId="ADAL" clId="{F90EA88D-CB6D-484D-8D57-6017CC9306B4}" dt="2019-04-10T10:23:46.616" v="686"/>
          <ac:spMkLst>
            <pc:docMk/>
            <pc:sldMk cId="3309746738" sldId="264"/>
            <ac:spMk id="8" creationId="{3C4BB6EF-4290-432C-AB42-57E57822F8CC}"/>
          </ac:spMkLst>
        </pc:spChg>
        <pc:spChg chg="add">
          <ac:chgData name="Chay Brown" userId="7f7b29d5-1175-423c-8736-b8fee7f6ac6e" providerId="ADAL" clId="{F90EA88D-CB6D-484D-8D57-6017CC9306B4}" dt="2019-04-10T10:23:46.616" v="686"/>
          <ac:spMkLst>
            <pc:docMk/>
            <pc:sldMk cId="3309746738" sldId="264"/>
            <ac:spMk id="10" creationId="{052C7288-5849-4557-8A36-33A1849462EB}"/>
          </ac:spMkLst>
        </pc:spChg>
        <pc:picChg chg="add mod">
          <ac:chgData name="Chay Brown" userId="7f7b29d5-1175-423c-8736-b8fee7f6ac6e" providerId="ADAL" clId="{F90EA88D-CB6D-484D-8D57-6017CC9306B4}" dt="2019-04-10T10:32:48.279" v="1175" actId="1076"/>
          <ac:picMkLst>
            <pc:docMk/>
            <pc:sldMk cId="3309746738" sldId="264"/>
            <ac:picMk id="6" creationId="{9599AE20-C183-44F5-A4BC-E0C914ED5646}"/>
          </ac:picMkLst>
        </pc:picChg>
        <pc:picChg chg="del">
          <ac:chgData name="Chay Brown" userId="7f7b29d5-1175-423c-8736-b8fee7f6ac6e" providerId="ADAL" clId="{F90EA88D-CB6D-484D-8D57-6017CC9306B4}" dt="2019-04-10T10:30:50.908" v="1137"/>
          <ac:picMkLst>
            <pc:docMk/>
            <pc:sldMk cId="3309746738" sldId="264"/>
            <ac:picMk id="9" creationId="{00000000-0000-0000-0000-000000000000}"/>
          </ac:picMkLst>
        </pc:picChg>
        <pc:picChg chg="add">
          <ac:chgData name="Chay Brown" userId="7f7b29d5-1175-423c-8736-b8fee7f6ac6e" providerId="ADAL" clId="{F90EA88D-CB6D-484D-8D57-6017CC9306B4}" dt="2019-04-10T10:31:23.844" v="1148"/>
          <ac:picMkLst>
            <pc:docMk/>
            <pc:sldMk cId="3309746738" sldId="264"/>
            <ac:picMk id="11" creationId="{4E080CDE-81DB-4140-A00A-BBC912D4DF14}"/>
          </ac:picMkLst>
        </pc:picChg>
        <pc:picChg chg="add del mod">
          <ac:chgData name="Chay Brown" userId="7f7b29d5-1175-423c-8736-b8fee7f6ac6e" providerId="ADAL" clId="{F90EA88D-CB6D-484D-8D57-6017CC9306B4}" dt="2019-04-10T10:32:43.018" v="1174"/>
          <ac:picMkLst>
            <pc:docMk/>
            <pc:sldMk cId="3309746738" sldId="264"/>
            <ac:picMk id="12" creationId="{1497C0CE-112A-4B2B-887F-FCDA94136E97}"/>
          </ac:picMkLst>
        </pc:picChg>
      </pc:sldChg>
      <pc:sldChg chg="addSp delSp modSp add">
        <pc:chgData name="Chay Brown" userId="7f7b29d5-1175-423c-8736-b8fee7f6ac6e" providerId="ADAL" clId="{F90EA88D-CB6D-484D-8D57-6017CC9306B4}" dt="2019-04-10T10:33:38.845" v="1189" actId="20577"/>
        <pc:sldMkLst>
          <pc:docMk/>
          <pc:sldMk cId="1698158873" sldId="266"/>
        </pc:sldMkLst>
        <pc:spChg chg="add mod">
          <ac:chgData name="Chay Brown" userId="7f7b29d5-1175-423c-8736-b8fee7f6ac6e" providerId="ADAL" clId="{F90EA88D-CB6D-484D-8D57-6017CC9306B4}" dt="2019-04-10T10:33:38.845" v="1189" actId="20577"/>
          <ac:spMkLst>
            <pc:docMk/>
            <pc:sldMk cId="1698158873" sldId="266"/>
            <ac:spMk id="5" creationId="{E3DE54C0-E8BA-40BB-B1D2-92386023D205}"/>
          </ac:spMkLst>
        </pc:spChg>
        <pc:spChg chg="add">
          <ac:chgData name="Chay Brown" userId="7f7b29d5-1175-423c-8736-b8fee7f6ac6e" providerId="ADAL" clId="{F90EA88D-CB6D-484D-8D57-6017CC9306B4}" dt="2019-04-10T10:25:15.649" v="818"/>
          <ac:spMkLst>
            <pc:docMk/>
            <pc:sldMk cId="1698158873" sldId="266"/>
            <ac:spMk id="8" creationId="{3AAD7684-3D8D-4D97-9B53-7890F6D1EA09}"/>
          </ac:spMkLst>
        </pc:spChg>
        <pc:spChg chg="add">
          <ac:chgData name="Chay Brown" userId="7f7b29d5-1175-423c-8736-b8fee7f6ac6e" providerId="ADAL" clId="{F90EA88D-CB6D-484D-8D57-6017CC9306B4}" dt="2019-04-10T10:25:15.649" v="818"/>
          <ac:spMkLst>
            <pc:docMk/>
            <pc:sldMk cId="1698158873" sldId="266"/>
            <ac:spMk id="10" creationId="{7C527C82-A526-4BD6-B1F0-5D489F470C41}"/>
          </ac:spMkLst>
        </pc:spChg>
        <pc:picChg chg="add mod">
          <ac:chgData name="Chay Brown" userId="7f7b29d5-1175-423c-8736-b8fee7f6ac6e" providerId="ADAL" clId="{F90EA88D-CB6D-484D-8D57-6017CC9306B4}" dt="2019-04-10T10:32:58.471" v="1179" actId="1076"/>
          <ac:picMkLst>
            <pc:docMk/>
            <pc:sldMk cId="1698158873" sldId="266"/>
            <ac:picMk id="6" creationId="{DADE458C-96D9-46E5-8397-67AFAF0C0EE4}"/>
          </ac:picMkLst>
        </pc:picChg>
        <pc:picChg chg="del">
          <ac:chgData name="Chay Brown" userId="7f7b29d5-1175-423c-8736-b8fee7f6ac6e" providerId="ADAL" clId="{F90EA88D-CB6D-484D-8D57-6017CC9306B4}" dt="2019-04-10T10:30:52.664" v="1138"/>
          <ac:picMkLst>
            <pc:docMk/>
            <pc:sldMk cId="1698158873" sldId="266"/>
            <ac:picMk id="9" creationId="{00000000-0000-0000-0000-000000000000}"/>
          </ac:picMkLst>
        </pc:picChg>
        <pc:picChg chg="add">
          <ac:chgData name="Chay Brown" userId="7f7b29d5-1175-423c-8736-b8fee7f6ac6e" providerId="ADAL" clId="{F90EA88D-CB6D-484D-8D57-6017CC9306B4}" dt="2019-04-10T10:31:25.558" v="1149"/>
          <ac:picMkLst>
            <pc:docMk/>
            <pc:sldMk cId="1698158873" sldId="266"/>
            <ac:picMk id="11" creationId="{F0A6D3B2-E194-40B9-B24C-E24AD289CD09}"/>
          </ac:picMkLst>
        </pc:picChg>
        <pc:picChg chg="add del">
          <ac:chgData name="Chay Brown" userId="7f7b29d5-1175-423c-8736-b8fee7f6ac6e" providerId="ADAL" clId="{F90EA88D-CB6D-484D-8D57-6017CC9306B4}" dt="2019-04-10T10:32:51.321" v="1177"/>
          <ac:picMkLst>
            <pc:docMk/>
            <pc:sldMk cId="1698158873" sldId="266"/>
            <ac:picMk id="12" creationId="{30B34B56-CD90-4128-AA96-3B27BEDA6090}"/>
          </ac:picMkLst>
        </pc:picChg>
        <pc:picChg chg="add del">
          <ac:chgData name="Chay Brown" userId="7f7b29d5-1175-423c-8736-b8fee7f6ac6e" providerId="ADAL" clId="{F90EA88D-CB6D-484D-8D57-6017CC9306B4}" dt="2019-04-10T10:32:59.814" v="1180"/>
          <ac:picMkLst>
            <pc:docMk/>
            <pc:sldMk cId="1698158873" sldId="266"/>
            <ac:picMk id="13" creationId="{F9CBD18C-BCF0-45DF-996F-261589876BF9}"/>
          </ac:picMkLst>
        </pc:picChg>
      </pc:sldChg>
    </pc:docChg>
  </pc:docChgLst>
  <pc:docChgLst>
    <pc:chgData name="Chay Brown" userId="7f7b29d5-1175-423c-8736-b8fee7f6ac6e" providerId="ADAL" clId="{DF099703-A66D-4AA8-B9FE-93F6FF5358DF}"/>
    <pc:docChg chg="custSel addSld delSld modSld">
      <pc:chgData name="Chay Brown" userId="7f7b29d5-1175-423c-8736-b8fee7f6ac6e" providerId="ADAL" clId="{DF099703-A66D-4AA8-B9FE-93F6FF5358DF}" dt="2019-05-28T13:12:12.645" v="623" actId="20577"/>
      <pc:docMkLst>
        <pc:docMk/>
      </pc:docMkLst>
      <pc:sldChg chg="modSp modNotesTx">
        <pc:chgData name="Chay Brown" userId="7f7b29d5-1175-423c-8736-b8fee7f6ac6e" providerId="ADAL" clId="{DF099703-A66D-4AA8-B9FE-93F6FF5358DF}" dt="2019-05-28T13:12:12.645" v="623" actId="20577"/>
        <pc:sldMkLst>
          <pc:docMk/>
          <pc:sldMk cId="2983018714" sldId="258"/>
        </pc:sldMkLst>
        <pc:spChg chg="mod">
          <ac:chgData name="Chay Brown" userId="7f7b29d5-1175-423c-8736-b8fee7f6ac6e" providerId="ADAL" clId="{DF099703-A66D-4AA8-B9FE-93F6FF5358DF}" dt="2019-05-13T17:11:39.159" v="484" actId="20577"/>
          <ac:spMkLst>
            <pc:docMk/>
            <pc:sldMk cId="2983018714" sldId="258"/>
            <ac:spMk id="10" creationId="{00000000-0000-0000-0000-000000000000}"/>
          </ac:spMkLst>
        </pc:spChg>
      </pc:sldChg>
      <pc:sldChg chg="addSp delSp modSp add modNotesTx">
        <pc:chgData name="Chay Brown" userId="7f7b29d5-1175-423c-8736-b8fee7f6ac6e" providerId="ADAL" clId="{DF099703-A66D-4AA8-B9FE-93F6FF5358DF}" dt="2019-05-13T17:05:08.170" v="451" actId="20577"/>
        <pc:sldMkLst>
          <pc:docMk/>
          <pc:sldMk cId="1485983031" sldId="267"/>
        </pc:sldMkLst>
        <pc:spChg chg="mod">
          <ac:chgData name="Chay Brown" userId="7f7b29d5-1175-423c-8736-b8fee7f6ac6e" providerId="ADAL" clId="{DF099703-A66D-4AA8-B9FE-93F6FF5358DF}" dt="2019-05-13T17:05:08.170" v="451" actId="20577"/>
          <ac:spMkLst>
            <pc:docMk/>
            <pc:sldMk cId="1485983031" sldId="267"/>
            <ac:spMk id="5" creationId="{E3DE54C0-E8BA-40BB-B1D2-92386023D205}"/>
          </ac:spMkLst>
        </pc:spChg>
        <pc:picChg chg="del">
          <ac:chgData name="Chay Brown" userId="7f7b29d5-1175-423c-8736-b8fee7f6ac6e" providerId="ADAL" clId="{DF099703-A66D-4AA8-B9FE-93F6FF5358DF}" dt="2019-05-13T17:01:48.067" v="2"/>
          <ac:picMkLst>
            <pc:docMk/>
            <pc:sldMk cId="1485983031" sldId="267"/>
            <ac:picMk id="6" creationId="{DADE458C-96D9-46E5-8397-67AFAF0C0EE4}"/>
          </ac:picMkLst>
        </pc:picChg>
        <pc:picChg chg="add mod">
          <ac:chgData name="Chay Brown" userId="7f7b29d5-1175-423c-8736-b8fee7f6ac6e" providerId="ADAL" clId="{DF099703-A66D-4AA8-B9FE-93F6FF5358DF}" dt="2019-05-13T17:01:54.305" v="4" actId="1076"/>
          <ac:picMkLst>
            <pc:docMk/>
            <pc:sldMk cId="1485983031" sldId="267"/>
            <ac:picMk id="1026" creationId="{142700CE-1355-42AF-A74B-184A3D81145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5/28/2019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5/28/2019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tonewall.org.uk/equali-te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assembly is aimed at mainstream secondary schools and colleges. SEND settings may wish to look at the SEND or mainstream primary versions of this assembly. Have a look out for our other 30</a:t>
            </a:r>
            <a:r>
              <a:rPr lang="en-US" baseline="30000" dirty="0"/>
              <a:t>th</a:t>
            </a:r>
            <a:r>
              <a:rPr lang="en-US" dirty="0"/>
              <a:t> Birthday resources for ideas for lessons and </a:t>
            </a:r>
            <a:r>
              <a:rPr lang="en-US"/>
              <a:t>other activities.</a:t>
            </a:r>
          </a:p>
          <a:p>
            <a:endParaRPr lang="en-US" dirty="0"/>
          </a:p>
          <a:p>
            <a:r>
              <a:rPr lang="en-US" dirty="0"/>
              <a:t>Introduce the assembly, explain to students that you are Stonewall School Champion school. Explain why LGBT inclusion is so important.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We’d love it if you could hold an </a:t>
            </a:r>
            <a:r>
              <a:rPr lang="en-US" dirty="0" err="1"/>
              <a:t>Equali</a:t>
            </a:r>
            <a:r>
              <a:rPr lang="en-US" dirty="0"/>
              <a:t>-tea at your school to help us celebrate our 30th birthday and to help us raise money to put towards our work with schools, colleges and young people. More information is provided on the final slide of this assembly.</a:t>
            </a:r>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Share details of the School </a:t>
            </a:r>
            <a:r>
              <a:rPr lang="en-US" dirty="0" err="1"/>
              <a:t>Equali</a:t>
            </a:r>
            <a:r>
              <a:rPr lang="en-US" dirty="0"/>
              <a:t>-Tea on this slide. Find more information here: </a:t>
            </a:r>
            <a:r>
              <a:rPr lang="en-GB" dirty="0">
                <a:hlinkClick r:id="rId3"/>
              </a:rPr>
              <a:t>https://www.stonewall.org.uk/equali-tea</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576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through the slide content. Ask: Stonewall have been going since 1989, why might Stonewall still need to work with schools? Talk about the fact that there is still a lot of homophobic, </a:t>
            </a:r>
            <a:r>
              <a:rPr lang="en-US" dirty="0" err="1"/>
              <a:t>biphobic</a:t>
            </a:r>
            <a:r>
              <a:rPr lang="en-US" dirty="0"/>
              <a:t>, transphobic bullying and that schools need support to tackle that. Discuss that lots of teachers are still learning how to include LGBT themes in the curriculum.</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through the slide content. If you were teaching during Section 28, relay your own experiences. Ask students: What impact would Section 28 have had on LGBT young people? Talk about the feeling of being an outsider, not seeing yourself represented, not learning how to keep yourself safe.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are using the timeline activity, complete it now.</a:t>
            </a:r>
            <a:r>
              <a:rPr lang="en-US" sz="1200" dirty="0">
                <a:solidFill>
                  <a:srgbClr val="FFFFFF"/>
                </a:solidFill>
                <a:latin typeface="Arial"/>
                <a:cs typeface="Arial"/>
              </a:rPr>
              <a:t> Ask </a:t>
            </a:r>
            <a:r>
              <a:rPr lang="en-US" sz="1200" dirty="0">
                <a:solidFill>
                  <a:srgbClr val="FFFFFF"/>
                </a:solidFill>
                <a:highlight>
                  <a:srgbClr val="FFFF00"/>
                </a:highlight>
                <a:latin typeface="Arial"/>
                <a:cs typeface="Arial"/>
              </a:rPr>
              <a:t>10</a:t>
            </a:r>
            <a:r>
              <a:rPr lang="en-US" sz="1200" dirty="0">
                <a:solidFill>
                  <a:srgbClr val="FFFFFF"/>
                </a:solidFill>
                <a:latin typeface="Arial"/>
                <a:cs typeface="Arial"/>
              </a:rPr>
              <a:t> students to the front, give each a timeline card and ask them to put themselves in the order they think the events happened in.</a:t>
            </a:r>
            <a:endParaRPr lang="en-US" sz="900" dirty="0">
              <a:solidFill>
                <a:schemeClr val="bg1"/>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93374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through the slide. Ask students: Why is it important for schools to be able to talk about LGBT issues? Explain the importance of understanding different people’s identities and promoting respect for diversity, the importance of LGBT people seeing themselves represented in the curriculum, the importance of LGBT people being able to learn how to keep themselves safe.</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87537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the content of the slide. Ask students: What would it feel like to not be given a job because of something about yourself that you can’t change? (</a:t>
            </a:r>
            <a:r>
              <a:rPr lang="en-US" dirty="0" err="1"/>
              <a:t>ie</a:t>
            </a:r>
            <a:r>
              <a:rPr lang="en-US" dirty="0"/>
              <a:t> being LGBT)</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07593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the content of the slide. Ask students: How would it feel if you were told that you couldn’t use the toilets that match your gender? Reflect that this could have happened prior to trans people being included in the Equality Act.</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80750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the content of the slide. Ask students: Why is it important to challenge homophobic, </a:t>
            </a:r>
            <a:r>
              <a:rPr lang="en-US" dirty="0" err="1"/>
              <a:t>biphobic</a:t>
            </a:r>
            <a:r>
              <a:rPr lang="en-US" dirty="0"/>
              <a:t> and transphobic language? What is the impact of using gay as if it means something bad? Discuss the impact in particular on LGBT students and staff.</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48324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through the content.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11394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Ask students to think about the questions and then share their thoughts.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371435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28/05/2019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28/05/2019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28/05/2019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28/05/2019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28/05/2019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28/05/2019</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28/05/2019</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28/05/2019</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28/05/2019</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28/05/2019</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28/05/2019</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28/05/2019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P_CV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807029" y="2010233"/>
            <a:ext cx="8501062" cy="2003112"/>
          </a:xfrm>
          <a:prstGeom prst="rect">
            <a:avLst/>
          </a:prstGeom>
          <a:noFill/>
        </p:spPr>
        <p:txBody>
          <a:bodyPr wrap="square" rtlCol="0">
            <a:spAutoFit/>
          </a:bodyPr>
          <a:lstStyle/>
          <a:p>
            <a:pPr>
              <a:lnSpc>
                <a:spcPts val="4300"/>
              </a:lnSpc>
            </a:pPr>
            <a:r>
              <a:rPr lang="en-US" sz="4000" dirty="0">
                <a:solidFill>
                  <a:srgbClr val="FFFFFF"/>
                </a:solidFill>
                <a:latin typeface="Arial"/>
                <a:cs typeface="Arial"/>
              </a:rPr>
              <a:t>30 years of Stonewall. </a:t>
            </a:r>
          </a:p>
          <a:p>
            <a:pPr>
              <a:lnSpc>
                <a:spcPts val="4300"/>
              </a:lnSpc>
            </a:pPr>
            <a:r>
              <a:rPr lang="en-US" sz="4000" dirty="0">
                <a:solidFill>
                  <a:srgbClr val="FFFFFF"/>
                </a:solidFill>
                <a:latin typeface="Arial"/>
                <a:cs typeface="Arial"/>
              </a:rPr>
              <a:t>30 years of progress.</a:t>
            </a:r>
          </a:p>
          <a:p>
            <a:pPr>
              <a:lnSpc>
                <a:spcPts val="1700"/>
              </a:lnSpc>
            </a:pPr>
            <a:endParaRPr lang="en-US" sz="2400" dirty="0">
              <a:solidFill>
                <a:srgbClr val="CD0920"/>
              </a:solidFill>
              <a:latin typeface="Arial"/>
              <a:cs typeface="Arial"/>
            </a:endParaRPr>
          </a:p>
          <a:p>
            <a:pPr>
              <a:lnSpc>
                <a:spcPts val="2300"/>
              </a:lnSpc>
            </a:pPr>
            <a:endParaRPr lang="en-US" sz="2400" dirty="0">
              <a:solidFill>
                <a:schemeClr val="bg1"/>
              </a:solidFill>
              <a:latin typeface="Arial"/>
              <a:cs typeface="Arial"/>
            </a:endParaRPr>
          </a:p>
          <a:p>
            <a:pPr>
              <a:lnSpc>
                <a:spcPts val="2300"/>
              </a:lnSpc>
            </a:pPr>
            <a:r>
              <a:rPr lang="en-US" sz="2400" dirty="0">
                <a:solidFill>
                  <a:schemeClr val="bg1"/>
                </a:solidFill>
                <a:latin typeface="Arial"/>
                <a:cs typeface="Arial"/>
              </a:rPr>
              <a:t>An assembly for secondary schools and colleges</a:t>
            </a:r>
          </a:p>
        </p:txBody>
      </p:sp>
      <p:cxnSp>
        <p:nvCxnSpPr>
          <p:cNvPr id="11" name="Straight Connector 10"/>
          <p:cNvCxnSpPr/>
          <p:nvPr/>
        </p:nvCxnSpPr>
        <p:spPr>
          <a:xfrm>
            <a:off x="1923144" y="1836062"/>
            <a:ext cx="3722915" cy="0"/>
          </a:xfrm>
          <a:prstGeom prst="line">
            <a:avLst/>
          </a:prstGeom>
          <a:ln w="38100" cmpd="sng">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923144" y="4963892"/>
            <a:ext cx="3722915" cy="0"/>
          </a:xfrm>
          <a:prstGeom prst="line">
            <a:avLst/>
          </a:prstGeom>
          <a:ln w="38100" cmpd="sng">
            <a:solidFill>
              <a:schemeClr val="bg1"/>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2D67B8C-D575-4D20-933C-6B9C8FA7864E}"/>
              </a:ext>
            </a:extLst>
          </p:cNvPr>
          <p:cNvPicPr>
            <a:picLocks noChangeAspect="1"/>
          </p:cNvPicPr>
          <p:nvPr/>
        </p:nvPicPr>
        <p:blipFill>
          <a:blip r:embed="rId4"/>
          <a:stretch>
            <a:fillRect/>
          </a:stretch>
        </p:blipFill>
        <p:spPr>
          <a:xfrm>
            <a:off x="9451704" y="203067"/>
            <a:ext cx="2384696" cy="1490435"/>
          </a:xfrm>
          <a:prstGeom prst="rect">
            <a:avLst/>
          </a:prstGeom>
        </p:spPr>
      </p:pic>
    </p:spTree>
    <p:extLst>
      <p:ext uri="{BB962C8B-B14F-4D97-AF65-F5344CB8AC3E}">
        <p14:creationId xmlns:p14="http://schemas.microsoft.com/office/powerpoint/2010/main" val="298301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10</a:t>
            </a:fld>
            <a:endParaRPr lang="en-US" sz="1000" dirty="0">
              <a:solidFill>
                <a:srgbClr val="FFFFFF"/>
              </a:solidFill>
              <a:latin typeface="Arial"/>
              <a:cs typeface="Arial"/>
            </a:endParaRPr>
          </a:p>
        </p:txBody>
      </p:sp>
      <p:sp>
        <p:nvSpPr>
          <p:cNvPr id="5" name="TextBox 4">
            <a:extLst>
              <a:ext uri="{FF2B5EF4-FFF2-40B4-BE49-F238E27FC236}">
                <a16:creationId xmlns:a16="http://schemas.microsoft.com/office/drawing/2014/main" id="{E3DE54C0-E8BA-40BB-B1D2-92386023D205}"/>
              </a:ext>
            </a:extLst>
          </p:cNvPr>
          <p:cNvSpPr txBox="1"/>
          <p:nvPr/>
        </p:nvSpPr>
        <p:spPr>
          <a:xfrm>
            <a:off x="355600" y="452285"/>
            <a:ext cx="5600796" cy="5310493"/>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2019 and beyond</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latin typeface="Arial"/>
                <a:cs typeface="Arial"/>
              </a:rPr>
              <a:t>We will be holding our school </a:t>
            </a:r>
            <a:r>
              <a:rPr lang="en-US" sz="2200" dirty="0" err="1">
                <a:latin typeface="Arial"/>
                <a:cs typeface="Arial"/>
              </a:rPr>
              <a:t>Equali</a:t>
            </a:r>
            <a:r>
              <a:rPr lang="en-US" sz="2200" dirty="0">
                <a:latin typeface="Arial"/>
                <a:cs typeface="Arial"/>
              </a:rPr>
              <a:t>-tea at </a:t>
            </a:r>
            <a:r>
              <a:rPr lang="en-US" sz="2200" dirty="0">
                <a:highlight>
                  <a:srgbClr val="FFFF00"/>
                </a:highlight>
                <a:latin typeface="Arial"/>
                <a:cs typeface="Arial"/>
              </a:rPr>
              <a:t>TIME</a:t>
            </a:r>
            <a:r>
              <a:rPr lang="en-US" sz="2200" dirty="0">
                <a:latin typeface="Arial"/>
                <a:cs typeface="Arial"/>
              </a:rPr>
              <a:t> on </a:t>
            </a:r>
            <a:r>
              <a:rPr lang="en-US" sz="2200" dirty="0">
                <a:highlight>
                  <a:srgbClr val="FFFF00"/>
                </a:highlight>
                <a:latin typeface="Arial"/>
                <a:cs typeface="Arial"/>
              </a:rPr>
              <a:t>DATE</a:t>
            </a:r>
            <a:r>
              <a:rPr lang="en-US" sz="2200" dirty="0">
                <a:latin typeface="Arial"/>
                <a:cs typeface="Arial"/>
              </a:rPr>
              <a:t> to raise money for Stonewall.</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Get baking and bring some cakes or biscuits for us to sell.</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Remember to bring some money so that you can celebrate </a:t>
            </a:r>
            <a:r>
              <a:rPr lang="en-US" sz="2200" dirty="0" err="1">
                <a:solidFill>
                  <a:srgbClr val="0C0C0C"/>
                </a:solidFill>
                <a:latin typeface="Arial"/>
                <a:cs typeface="Arial"/>
              </a:rPr>
              <a:t>Stonewall’s</a:t>
            </a:r>
            <a:r>
              <a:rPr lang="en-US" sz="2200" dirty="0">
                <a:solidFill>
                  <a:srgbClr val="0C0C0C"/>
                </a:solidFill>
                <a:latin typeface="Arial"/>
                <a:cs typeface="Arial"/>
              </a:rPr>
              <a:t> 30</a:t>
            </a:r>
            <a:r>
              <a:rPr lang="en-US" sz="2200" baseline="30000" dirty="0">
                <a:solidFill>
                  <a:srgbClr val="0C0C0C"/>
                </a:solidFill>
                <a:latin typeface="Arial"/>
                <a:cs typeface="Arial"/>
              </a:rPr>
              <a:t>th</a:t>
            </a:r>
            <a:r>
              <a:rPr lang="en-US" sz="2200" dirty="0">
                <a:solidFill>
                  <a:srgbClr val="0C0C0C"/>
                </a:solidFill>
                <a:latin typeface="Arial"/>
                <a:cs typeface="Arial"/>
              </a:rPr>
              <a:t> Birthday with a sweet treat.</a:t>
            </a:r>
          </a:p>
        </p:txBody>
      </p:sp>
      <p:sp>
        <p:nvSpPr>
          <p:cNvPr id="8" name="Rectangle 7">
            <a:extLst>
              <a:ext uri="{FF2B5EF4-FFF2-40B4-BE49-F238E27FC236}">
                <a16:creationId xmlns:a16="http://schemas.microsoft.com/office/drawing/2014/main" id="{3AAD7684-3D8D-4D97-9B53-7890F6D1EA09}"/>
              </a:ext>
            </a:extLst>
          </p:cNvPr>
          <p:cNvSpPr/>
          <p:nvPr/>
        </p:nvSpPr>
        <p:spPr>
          <a:xfrm>
            <a:off x="429157" y="-1240971"/>
            <a:ext cx="5527239"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C527C82-A526-4BD6-B1F0-5D489F470C41}"/>
              </a:ext>
            </a:extLst>
          </p:cNvPr>
          <p:cNvSpPr/>
          <p:nvPr/>
        </p:nvSpPr>
        <p:spPr>
          <a:xfrm>
            <a:off x="7102929" y="-1240971"/>
            <a:ext cx="4252248"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0A6D3B2-E194-40B9-B24C-E24AD289CD09}"/>
              </a:ext>
            </a:extLst>
          </p:cNvPr>
          <p:cNvPicPr>
            <a:picLocks noChangeAspect="1"/>
          </p:cNvPicPr>
          <p:nvPr/>
        </p:nvPicPr>
        <p:blipFill>
          <a:blip r:embed="rId4"/>
          <a:stretch>
            <a:fillRect/>
          </a:stretch>
        </p:blipFill>
        <p:spPr>
          <a:xfrm>
            <a:off x="9451704" y="203067"/>
            <a:ext cx="2384696" cy="1490435"/>
          </a:xfrm>
          <a:prstGeom prst="rect">
            <a:avLst/>
          </a:prstGeom>
        </p:spPr>
      </p:pic>
      <p:pic>
        <p:nvPicPr>
          <p:cNvPr id="1026" name="Picture 2" descr="https://images.typeform.com/images/nXUEKHyHv9CS/image/default">
            <a:extLst>
              <a:ext uri="{FF2B5EF4-FFF2-40B4-BE49-F238E27FC236}">
                <a16:creationId xmlns:a16="http://schemas.microsoft.com/office/drawing/2014/main" id="{142700CE-1355-42AF-A74B-184A3D811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22621"/>
            <a:ext cx="5674677" cy="401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8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B2CB51-A1CB-436B-BFB2-2527144CE576}"/>
              </a:ext>
            </a:extLst>
          </p:cNvPr>
          <p:cNvPicPr>
            <a:picLocks noChangeAspect="1"/>
          </p:cNvPicPr>
          <p:nvPr/>
        </p:nvPicPr>
        <p:blipFill>
          <a:blip r:embed="rId3"/>
          <a:stretch>
            <a:fillRect/>
          </a:stretch>
        </p:blipFill>
        <p:spPr>
          <a:xfrm>
            <a:off x="9451704" y="203067"/>
            <a:ext cx="2384696" cy="1490435"/>
          </a:xfrm>
          <a:prstGeom prst="rect">
            <a:avLst/>
          </a:prstGeom>
        </p:spPr>
      </p:pic>
      <p:pic>
        <p:nvPicPr>
          <p:cNvPr id="4" name="Picture 3" descr="PP_Foo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2</a:t>
            </a:fld>
            <a:endParaRPr lang="en-US" sz="1000" dirty="0">
              <a:solidFill>
                <a:srgbClr val="FFFFFF"/>
              </a:solidFill>
              <a:latin typeface="Arial"/>
              <a:cs typeface="Arial"/>
            </a:endParaRPr>
          </a:p>
        </p:txBody>
      </p:sp>
      <p:sp>
        <p:nvSpPr>
          <p:cNvPr id="12" name="TextBox 11">
            <a:extLst>
              <a:ext uri="{FF2B5EF4-FFF2-40B4-BE49-F238E27FC236}">
                <a16:creationId xmlns:a16="http://schemas.microsoft.com/office/drawing/2014/main" id="{52FFD532-BB9A-4FC1-902E-D23D664F804E}"/>
              </a:ext>
            </a:extLst>
          </p:cNvPr>
          <p:cNvSpPr txBox="1"/>
          <p:nvPr/>
        </p:nvSpPr>
        <p:spPr>
          <a:xfrm>
            <a:off x="355600" y="455184"/>
            <a:ext cx="5600796" cy="5917133"/>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What is Stonewall?</a:t>
            </a:r>
          </a:p>
          <a:p>
            <a:pPr>
              <a:lnSpc>
                <a:spcPts val="1700"/>
              </a:lnSpc>
            </a:pPr>
            <a:endParaRPr lang="en-US" sz="2400" b="1" dirty="0">
              <a:solidFill>
                <a:srgbClr val="CD0920"/>
              </a:solidFill>
              <a:latin typeface="Arial"/>
              <a:cs typeface="Arial"/>
            </a:endParaRPr>
          </a:p>
          <a:p>
            <a:pPr>
              <a:lnSpc>
                <a:spcPts val="2300"/>
              </a:lnSpc>
            </a:pPr>
            <a:r>
              <a:rPr lang="en-US" sz="2400" b="1" dirty="0">
                <a:solidFill>
                  <a:schemeClr val="bg1">
                    <a:lumMod val="50000"/>
                  </a:schemeClr>
                </a:solidFill>
                <a:latin typeface="Arial"/>
                <a:cs typeface="Arial"/>
              </a:rPr>
              <a:t>Acceptance without exception</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solidFill>
                  <a:srgbClr val="0C0C0C"/>
                </a:solidFill>
                <a:latin typeface="Arial" panose="020B0604020202020204" pitchFamily="34" charset="0"/>
                <a:cs typeface="Arial" panose="020B0604020202020204" pitchFamily="34" charset="0"/>
              </a:rPr>
              <a:t>Stonewall is an LGBT charity which was set up in 1989 to oppose Section 28.</a:t>
            </a:r>
          </a:p>
          <a:p>
            <a:pPr marL="342900" indent="-342900">
              <a:lnSpc>
                <a:spcPct val="150000"/>
              </a:lnSpc>
              <a:buFont typeface="Arial" panose="020B0604020202020204" pitchFamily="34" charset="0"/>
              <a:buChar char="•"/>
            </a:pPr>
            <a:r>
              <a:rPr lang="en-US" sz="2200" dirty="0">
                <a:solidFill>
                  <a:srgbClr val="0C0C0C"/>
                </a:solidFill>
                <a:latin typeface="Arial" panose="020B0604020202020204" pitchFamily="34" charset="0"/>
                <a:cs typeface="Arial" panose="020B0604020202020204" pitchFamily="34" charset="0"/>
              </a:rPr>
              <a:t>Stonewall now works with schools, colleges, workplaces, sporting bodies and many other </a:t>
            </a:r>
            <a:r>
              <a:rPr lang="en-US" sz="2200" dirty="0" err="1">
                <a:solidFill>
                  <a:srgbClr val="0C0C0C"/>
                </a:solidFill>
                <a:latin typeface="Arial" panose="020B0604020202020204" pitchFamily="34" charset="0"/>
                <a:cs typeface="Arial" panose="020B0604020202020204" pitchFamily="34" charset="0"/>
              </a:rPr>
              <a:t>organisations</a:t>
            </a:r>
            <a:r>
              <a:rPr lang="en-US" sz="2200" dirty="0">
                <a:solidFill>
                  <a:srgbClr val="0C0C0C"/>
                </a:solidFill>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en-US" sz="2200" dirty="0" err="1">
                <a:solidFill>
                  <a:srgbClr val="0C0C0C"/>
                </a:solidFill>
                <a:latin typeface="Arial" panose="020B0604020202020204" pitchFamily="34" charset="0"/>
                <a:cs typeface="Arial" panose="020B0604020202020204" pitchFamily="34" charset="0"/>
              </a:rPr>
              <a:t>Stonewall’s</a:t>
            </a:r>
            <a:r>
              <a:rPr lang="en-US" sz="2200" dirty="0">
                <a:solidFill>
                  <a:srgbClr val="0C0C0C"/>
                </a:solidFill>
                <a:latin typeface="Arial" panose="020B0604020202020204" pitchFamily="34" charset="0"/>
                <a:cs typeface="Arial" panose="020B0604020202020204" pitchFamily="34" charset="0"/>
              </a:rPr>
              <a:t> aim is acceptance without exception for all LGBT people.</a:t>
            </a:r>
          </a:p>
          <a:p>
            <a:pPr marL="342900" indent="-342900">
              <a:lnSpc>
                <a:spcPct val="150000"/>
              </a:lnSpc>
              <a:buFont typeface="Arial" panose="020B0604020202020204" pitchFamily="34" charset="0"/>
              <a:buChar char="•"/>
            </a:pPr>
            <a:endParaRPr lang="en-US" sz="2200" dirty="0">
              <a:solidFill>
                <a:srgbClr val="CD0920"/>
              </a:solidFill>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Helvetica Neue Light"/>
              <a:cs typeface="Helvetica Neue Light"/>
            </a:endParaRPr>
          </a:p>
          <a:p>
            <a:pPr>
              <a:lnSpc>
                <a:spcPts val="1900"/>
              </a:lnSpc>
            </a:pPr>
            <a:endParaRPr lang="en-US" sz="1400" dirty="0">
              <a:solidFill>
                <a:srgbClr val="CD0920"/>
              </a:solidFill>
              <a:latin typeface="Helvetica Neue Light"/>
              <a:cs typeface="Helvetica Neue Light"/>
            </a:endParaRPr>
          </a:p>
        </p:txBody>
      </p:sp>
      <p:pic>
        <p:nvPicPr>
          <p:cNvPr id="13" name="Picture 12">
            <a:extLst>
              <a:ext uri="{FF2B5EF4-FFF2-40B4-BE49-F238E27FC236}">
                <a16:creationId xmlns:a16="http://schemas.microsoft.com/office/drawing/2014/main" id="{D98385C6-44F4-419B-B99E-B77FBD21DB98}"/>
              </a:ext>
            </a:extLst>
          </p:cNvPr>
          <p:cNvPicPr>
            <a:picLocks noChangeAspect="1"/>
          </p:cNvPicPr>
          <p:nvPr/>
        </p:nvPicPr>
        <p:blipFill>
          <a:blip r:embed="rId5"/>
          <a:stretch>
            <a:fillRect/>
          </a:stretch>
        </p:blipFill>
        <p:spPr>
          <a:xfrm>
            <a:off x="5956397" y="1855026"/>
            <a:ext cx="5300884" cy="3678813"/>
          </a:xfrm>
          <a:prstGeom prst="rect">
            <a:avLst/>
          </a:prstGeom>
        </p:spPr>
      </p:pic>
    </p:spTree>
    <p:extLst>
      <p:ext uri="{BB962C8B-B14F-4D97-AF65-F5344CB8AC3E}">
        <p14:creationId xmlns:p14="http://schemas.microsoft.com/office/powerpoint/2010/main" val="27380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3</a:t>
            </a:fld>
            <a:endParaRPr lang="en-US" sz="1000" dirty="0">
              <a:solidFill>
                <a:srgbClr val="FFFFFF"/>
              </a:solidFill>
              <a:latin typeface="Arial"/>
              <a:cs typeface="Arial"/>
            </a:endParaRPr>
          </a:p>
        </p:txBody>
      </p:sp>
      <p:pic>
        <p:nvPicPr>
          <p:cNvPr id="8" name="Picture 7">
            <a:extLst>
              <a:ext uri="{FF2B5EF4-FFF2-40B4-BE49-F238E27FC236}">
                <a16:creationId xmlns:a16="http://schemas.microsoft.com/office/drawing/2014/main" id="{B31E500B-6908-4B7B-9B93-921B8305D56E}"/>
              </a:ext>
            </a:extLst>
          </p:cNvPr>
          <p:cNvPicPr>
            <a:picLocks noChangeAspect="1"/>
          </p:cNvPicPr>
          <p:nvPr/>
        </p:nvPicPr>
        <p:blipFill>
          <a:blip r:embed="rId4"/>
          <a:stretch>
            <a:fillRect/>
          </a:stretch>
        </p:blipFill>
        <p:spPr>
          <a:xfrm>
            <a:off x="7102929" y="1855027"/>
            <a:ext cx="3971471" cy="3712028"/>
          </a:xfrm>
          <a:prstGeom prst="rect">
            <a:avLst/>
          </a:prstGeom>
        </p:spPr>
      </p:pic>
      <p:sp>
        <p:nvSpPr>
          <p:cNvPr id="10" name="TextBox 9">
            <a:extLst>
              <a:ext uri="{FF2B5EF4-FFF2-40B4-BE49-F238E27FC236}">
                <a16:creationId xmlns:a16="http://schemas.microsoft.com/office/drawing/2014/main" id="{6887D8E6-F1B1-4F8E-8DA8-A3FC549BD463}"/>
              </a:ext>
            </a:extLst>
          </p:cNvPr>
          <p:cNvSpPr txBox="1"/>
          <p:nvPr/>
        </p:nvSpPr>
        <p:spPr>
          <a:xfrm>
            <a:off x="355600" y="452285"/>
            <a:ext cx="5600796" cy="6504473"/>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What was Section 28?</a:t>
            </a:r>
          </a:p>
          <a:p>
            <a:pPr>
              <a:lnSpc>
                <a:spcPts val="1700"/>
              </a:lnSpc>
            </a:pPr>
            <a:endParaRPr lang="en-US" sz="2400" b="1" dirty="0">
              <a:solidFill>
                <a:srgbClr val="CD0920"/>
              </a:solidFill>
              <a:latin typeface="Arial"/>
              <a:cs typeface="Arial"/>
            </a:endParaRPr>
          </a:p>
          <a:p>
            <a:pPr>
              <a:lnSpc>
                <a:spcPts val="2300"/>
              </a:lnSpc>
            </a:pPr>
            <a:r>
              <a:rPr lang="en-US" sz="2400" b="1" dirty="0">
                <a:solidFill>
                  <a:schemeClr val="bg1">
                    <a:lumMod val="50000"/>
                  </a:schemeClr>
                </a:solidFill>
                <a:latin typeface="Arial"/>
                <a:cs typeface="Arial"/>
              </a:rPr>
              <a:t>Illegal books</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latin typeface="Arial"/>
                <a:cs typeface="Arial"/>
              </a:rPr>
              <a:t>Section 28 was a law that made it illegal for schools to teach about LGBT relationships.</a:t>
            </a:r>
          </a:p>
          <a:p>
            <a:pPr marL="342900" indent="-342900">
              <a:lnSpc>
                <a:spcPct val="150000"/>
              </a:lnSpc>
              <a:buFont typeface="Arial" panose="020B0604020202020204" pitchFamily="34" charset="0"/>
              <a:buChar char="•"/>
            </a:pPr>
            <a:r>
              <a:rPr lang="en-US" sz="2200" dirty="0">
                <a:latin typeface="Arial"/>
                <a:cs typeface="Arial"/>
              </a:rPr>
              <a:t>Schools could not use books with an LGBT focus and teachers weren’t allowed to talk about LGBT role models.</a:t>
            </a:r>
          </a:p>
          <a:p>
            <a:pPr marL="342900" indent="-342900">
              <a:lnSpc>
                <a:spcPct val="150000"/>
              </a:lnSpc>
              <a:buFont typeface="Arial" panose="020B0604020202020204" pitchFamily="34" charset="0"/>
              <a:buChar char="•"/>
            </a:pPr>
            <a:r>
              <a:rPr lang="en-US" sz="2200" dirty="0">
                <a:latin typeface="Arial"/>
                <a:cs typeface="Arial"/>
              </a:rPr>
              <a:t>This assembly would have been against the law.</a:t>
            </a:r>
          </a:p>
          <a:p>
            <a:pPr marL="342900" indent="-342900">
              <a:lnSpc>
                <a:spcPct val="150000"/>
              </a:lnSpc>
              <a:buFont typeface="Arial" panose="020B0604020202020204" pitchFamily="34" charset="0"/>
              <a:buChar char="•"/>
            </a:pPr>
            <a:endParaRPr lang="en-US" sz="2200" dirty="0">
              <a:latin typeface="Arial"/>
              <a:cs typeface="Arial"/>
            </a:endParaRPr>
          </a:p>
          <a:p>
            <a:pPr>
              <a:lnSpc>
                <a:spcPct val="150000"/>
              </a:lnSpc>
            </a:pPr>
            <a:endParaRPr lang="en-US" sz="1400" dirty="0">
              <a:solidFill>
                <a:srgbClr val="CD0920"/>
              </a:solidFill>
              <a:latin typeface="Helvetica Neue Light"/>
              <a:cs typeface="Helvetica Neue Light"/>
            </a:endParaRPr>
          </a:p>
          <a:p>
            <a:pPr>
              <a:lnSpc>
                <a:spcPts val="1900"/>
              </a:lnSpc>
            </a:pPr>
            <a:endParaRPr lang="en-US" sz="1400" dirty="0">
              <a:solidFill>
                <a:srgbClr val="CD0920"/>
              </a:solidFill>
              <a:latin typeface="Helvetica Neue Light"/>
              <a:cs typeface="Helvetica Neue Light"/>
            </a:endParaRPr>
          </a:p>
        </p:txBody>
      </p:sp>
      <p:pic>
        <p:nvPicPr>
          <p:cNvPr id="16" name="Picture 15">
            <a:extLst>
              <a:ext uri="{FF2B5EF4-FFF2-40B4-BE49-F238E27FC236}">
                <a16:creationId xmlns:a16="http://schemas.microsoft.com/office/drawing/2014/main" id="{033E1238-0B42-4907-B463-9F1C9A2ADF39}"/>
              </a:ext>
            </a:extLst>
          </p:cNvPr>
          <p:cNvPicPr>
            <a:picLocks noChangeAspect="1"/>
          </p:cNvPicPr>
          <p:nvPr/>
        </p:nvPicPr>
        <p:blipFill>
          <a:blip r:embed="rId5"/>
          <a:stretch>
            <a:fillRect/>
          </a:stretch>
        </p:blipFill>
        <p:spPr>
          <a:xfrm>
            <a:off x="9451704" y="203067"/>
            <a:ext cx="2384696" cy="1490435"/>
          </a:xfrm>
          <a:prstGeom prst="rect">
            <a:avLst/>
          </a:prstGeom>
        </p:spPr>
      </p:pic>
    </p:spTree>
    <p:extLst>
      <p:ext uri="{BB962C8B-B14F-4D97-AF65-F5344CB8AC3E}">
        <p14:creationId xmlns:p14="http://schemas.microsoft.com/office/powerpoint/2010/main" val="88803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4</a:t>
            </a:fld>
            <a:endParaRPr lang="en-US" sz="1000" dirty="0">
              <a:solidFill>
                <a:srgbClr val="FFFFFF"/>
              </a:solidFill>
              <a:latin typeface="Arial"/>
              <a:cs typeface="Arial"/>
            </a:endParaRPr>
          </a:p>
        </p:txBody>
      </p:sp>
      <p:sp>
        <p:nvSpPr>
          <p:cNvPr id="5" name="TextBox 4">
            <a:extLst>
              <a:ext uri="{FF2B5EF4-FFF2-40B4-BE49-F238E27FC236}">
                <a16:creationId xmlns:a16="http://schemas.microsoft.com/office/drawing/2014/main" id="{AB7AA4D2-1305-4DAD-AA4B-ECB1C0C09A80}"/>
              </a:ext>
            </a:extLst>
          </p:cNvPr>
          <p:cNvSpPr txBox="1"/>
          <p:nvPr/>
        </p:nvSpPr>
        <p:spPr>
          <a:xfrm>
            <a:off x="355600" y="452285"/>
            <a:ext cx="5600796" cy="5165645"/>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2003</a:t>
            </a:r>
          </a:p>
          <a:p>
            <a:pPr>
              <a:lnSpc>
                <a:spcPts val="1700"/>
              </a:lnSpc>
            </a:pPr>
            <a:endParaRPr lang="en-US" sz="2400" b="1" dirty="0">
              <a:solidFill>
                <a:srgbClr val="CD0920"/>
              </a:solidFill>
              <a:latin typeface="Arial"/>
              <a:cs typeface="Arial"/>
            </a:endParaRPr>
          </a:p>
          <a:p>
            <a:pPr>
              <a:lnSpc>
                <a:spcPts val="2300"/>
              </a:lnSpc>
            </a:pPr>
            <a:r>
              <a:rPr lang="en-US" sz="2400" b="1" dirty="0">
                <a:solidFill>
                  <a:schemeClr val="bg1">
                    <a:lumMod val="50000"/>
                  </a:schemeClr>
                </a:solidFill>
                <a:latin typeface="Arial"/>
                <a:cs typeface="Arial"/>
              </a:rPr>
              <a:t>Goodbye Section 28</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latin typeface="Arial"/>
                <a:cs typeface="Arial"/>
              </a:rPr>
              <a:t>In 2003 Section 28 was repealed – this means that it was no longer a law.</a:t>
            </a:r>
            <a:endParaRPr lang="en-US" sz="2200" dirty="0">
              <a:solidFill>
                <a:srgbClr val="0C0C0C"/>
              </a:solidFill>
              <a:latin typeface="Arial"/>
              <a:cs typeface="Arial"/>
            </a:endParaRPr>
          </a:p>
          <a:p>
            <a:pPr marL="342900" indent="-342900">
              <a:lnSpc>
                <a:spcPct val="150000"/>
              </a:lnSpc>
              <a:buFont typeface="Arial" panose="020B0604020202020204" pitchFamily="34" charset="0"/>
              <a:buChar char="•"/>
            </a:pPr>
            <a:r>
              <a:rPr lang="en-US" sz="2200" dirty="0">
                <a:solidFill>
                  <a:srgbClr val="0C0C0C"/>
                </a:solidFill>
                <a:latin typeface="Arial"/>
                <a:cs typeface="Arial"/>
              </a:rPr>
              <a:t>Schools were free to talk to children and young people about LGBT issues.</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The most popular song was ‘Where is The Love’ by the Black Eyed Peas</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Arsenal won the Premier League.</a:t>
            </a:r>
            <a:endParaRPr lang="en-US" sz="1400" dirty="0">
              <a:solidFill>
                <a:srgbClr val="0C0C0C"/>
              </a:solidFill>
              <a:latin typeface="Helvetica Neue Light"/>
              <a:cs typeface="Helvetica Neue Light"/>
            </a:endParaRPr>
          </a:p>
          <a:p>
            <a:pPr>
              <a:lnSpc>
                <a:spcPts val="1900"/>
              </a:lnSpc>
            </a:pPr>
            <a:endParaRPr lang="en-US" sz="1400" dirty="0">
              <a:solidFill>
                <a:srgbClr val="CD0920"/>
              </a:solidFill>
              <a:latin typeface="Helvetica Neue Light"/>
              <a:cs typeface="Helvetica Neue Light"/>
            </a:endParaRPr>
          </a:p>
        </p:txBody>
      </p:sp>
      <p:sp>
        <p:nvSpPr>
          <p:cNvPr id="6" name="Rectangle 5">
            <a:extLst>
              <a:ext uri="{FF2B5EF4-FFF2-40B4-BE49-F238E27FC236}">
                <a16:creationId xmlns:a16="http://schemas.microsoft.com/office/drawing/2014/main" id="{D7982E28-289D-4A79-A561-3B49EC2AE448}"/>
              </a:ext>
            </a:extLst>
          </p:cNvPr>
          <p:cNvSpPr/>
          <p:nvPr/>
        </p:nvSpPr>
        <p:spPr>
          <a:xfrm>
            <a:off x="429157" y="-1240971"/>
            <a:ext cx="5527239"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DDDEEE7-FE04-4D28-957D-EE0F567EFBE0}"/>
              </a:ext>
            </a:extLst>
          </p:cNvPr>
          <p:cNvSpPr/>
          <p:nvPr/>
        </p:nvSpPr>
        <p:spPr>
          <a:xfrm>
            <a:off x="7102929" y="-1240971"/>
            <a:ext cx="4252248"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2" descr="Protesters rally against the legislation in 1998, which was finally fully repealed in 2003">
            <a:extLst>
              <a:ext uri="{FF2B5EF4-FFF2-40B4-BE49-F238E27FC236}">
                <a16:creationId xmlns:a16="http://schemas.microsoft.com/office/drawing/2014/main" id="{B7A4BB4C-AC3F-4BAA-B67E-8D875A30C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398" y="1875349"/>
            <a:ext cx="5245038" cy="36897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AF6F946-B277-48EA-B402-6388BE6A252E}"/>
              </a:ext>
            </a:extLst>
          </p:cNvPr>
          <p:cNvPicPr>
            <a:picLocks noChangeAspect="1"/>
          </p:cNvPicPr>
          <p:nvPr/>
        </p:nvPicPr>
        <p:blipFill>
          <a:blip r:embed="rId5"/>
          <a:stretch>
            <a:fillRect/>
          </a:stretch>
        </p:blipFill>
        <p:spPr>
          <a:xfrm>
            <a:off x="9451704" y="203067"/>
            <a:ext cx="2384696" cy="1490435"/>
          </a:xfrm>
          <a:prstGeom prst="rect">
            <a:avLst/>
          </a:prstGeom>
        </p:spPr>
      </p:pic>
    </p:spTree>
    <p:extLst>
      <p:ext uri="{BB962C8B-B14F-4D97-AF65-F5344CB8AC3E}">
        <p14:creationId xmlns:p14="http://schemas.microsoft.com/office/powerpoint/2010/main" val="78927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5</a:t>
            </a:fld>
            <a:endParaRPr lang="en-US" sz="1000" dirty="0">
              <a:solidFill>
                <a:srgbClr val="FFFFFF"/>
              </a:solidFill>
              <a:latin typeface="Arial"/>
              <a:cs typeface="Arial"/>
            </a:endParaRPr>
          </a:p>
        </p:txBody>
      </p:sp>
      <p:sp>
        <p:nvSpPr>
          <p:cNvPr id="5" name="TextBox 4">
            <a:extLst>
              <a:ext uri="{FF2B5EF4-FFF2-40B4-BE49-F238E27FC236}">
                <a16:creationId xmlns:a16="http://schemas.microsoft.com/office/drawing/2014/main" id="{E716763C-A2C7-4D0B-B927-2FE804F26FF7}"/>
              </a:ext>
            </a:extLst>
          </p:cNvPr>
          <p:cNvSpPr txBox="1"/>
          <p:nvPr/>
        </p:nvSpPr>
        <p:spPr>
          <a:xfrm>
            <a:off x="355600" y="452285"/>
            <a:ext cx="5527238" cy="5387437"/>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2007</a:t>
            </a:r>
          </a:p>
          <a:p>
            <a:pPr>
              <a:lnSpc>
                <a:spcPts val="1700"/>
              </a:lnSpc>
            </a:pPr>
            <a:endParaRPr lang="en-US" sz="2400" b="1" dirty="0">
              <a:solidFill>
                <a:srgbClr val="CD0920"/>
              </a:solidFill>
              <a:latin typeface="Arial"/>
              <a:cs typeface="Arial"/>
            </a:endParaRPr>
          </a:p>
          <a:p>
            <a:pPr>
              <a:lnSpc>
                <a:spcPts val="2300"/>
              </a:lnSpc>
            </a:pPr>
            <a:r>
              <a:rPr lang="en-US" sz="2400" b="1" dirty="0">
                <a:solidFill>
                  <a:schemeClr val="bg1">
                    <a:lumMod val="50000"/>
                  </a:schemeClr>
                </a:solidFill>
                <a:latin typeface="Arial"/>
                <a:cs typeface="Arial"/>
              </a:rPr>
              <a:t>Equality Act</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latin typeface="Arial"/>
                <a:cs typeface="Arial"/>
              </a:rPr>
              <a:t>The Equality Act made it illegal to discriminate against LGB people.</a:t>
            </a:r>
            <a:endParaRPr lang="en-US" sz="2200" dirty="0">
              <a:solidFill>
                <a:srgbClr val="0C0C0C"/>
              </a:solidFill>
              <a:latin typeface="Arial"/>
              <a:cs typeface="Arial"/>
            </a:endParaRPr>
          </a:p>
          <a:p>
            <a:pPr marL="342900" indent="-342900">
              <a:lnSpc>
                <a:spcPct val="150000"/>
              </a:lnSpc>
              <a:buFont typeface="Arial" panose="020B0604020202020204" pitchFamily="34" charset="0"/>
              <a:buChar char="•"/>
            </a:pPr>
            <a:r>
              <a:rPr lang="en-US" sz="2200" dirty="0">
                <a:solidFill>
                  <a:srgbClr val="0C0C0C"/>
                </a:solidFill>
                <a:latin typeface="Arial"/>
                <a:cs typeface="Arial"/>
              </a:rPr>
              <a:t>This meant that people had to be treated fairly at work and in other areas of life.</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Stonewall launched the ‘Some People Are Gay. Get Over It’ campaign.</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‘Umbrella’ by Rhianna was popular.</a:t>
            </a:r>
          </a:p>
        </p:txBody>
      </p:sp>
      <p:pic>
        <p:nvPicPr>
          <p:cNvPr id="6" name="Picture 2" descr="Image result for some people are gay get over it bus">
            <a:extLst>
              <a:ext uri="{FF2B5EF4-FFF2-40B4-BE49-F238E27FC236}">
                <a16:creationId xmlns:a16="http://schemas.microsoft.com/office/drawing/2014/main" id="{8DCC3372-4F4D-41B7-A191-927C5B611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398" y="1855026"/>
            <a:ext cx="5302114" cy="34530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3DC276F-378C-4742-940D-335BC7C8DCC3}"/>
              </a:ext>
            </a:extLst>
          </p:cNvPr>
          <p:cNvSpPr/>
          <p:nvPr/>
        </p:nvSpPr>
        <p:spPr>
          <a:xfrm>
            <a:off x="429157" y="-1240971"/>
            <a:ext cx="5527239"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7A6D7AA-279F-46E7-A67F-98A9AAD8A927}"/>
              </a:ext>
            </a:extLst>
          </p:cNvPr>
          <p:cNvSpPr/>
          <p:nvPr/>
        </p:nvSpPr>
        <p:spPr>
          <a:xfrm>
            <a:off x="7102929" y="-1240971"/>
            <a:ext cx="4252248"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3EA45E1-D72C-4392-A449-AE9C1A798B7E}"/>
              </a:ext>
            </a:extLst>
          </p:cNvPr>
          <p:cNvPicPr>
            <a:picLocks noChangeAspect="1"/>
          </p:cNvPicPr>
          <p:nvPr/>
        </p:nvPicPr>
        <p:blipFill>
          <a:blip r:embed="rId5"/>
          <a:stretch>
            <a:fillRect/>
          </a:stretch>
        </p:blipFill>
        <p:spPr>
          <a:xfrm>
            <a:off x="9451704" y="203067"/>
            <a:ext cx="2384696" cy="1490435"/>
          </a:xfrm>
          <a:prstGeom prst="rect">
            <a:avLst/>
          </a:prstGeom>
        </p:spPr>
      </p:pic>
    </p:spTree>
    <p:extLst>
      <p:ext uri="{BB962C8B-B14F-4D97-AF65-F5344CB8AC3E}">
        <p14:creationId xmlns:p14="http://schemas.microsoft.com/office/powerpoint/2010/main" val="372651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6</a:t>
            </a:fld>
            <a:endParaRPr lang="en-US" sz="1000" dirty="0">
              <a:solidFill>
                <a:srgbClr val="FFFFFF"/>
              </a:solidFill>
              <a:latin typeface="Arial"/>
              <a:cs typeface="Arial"/>
            </a:endParaRPr>
          </a:p>
        </p:txBody>
      </p:sp>
      <p:sp>
        <p:nvSpPr>
          <p:cNvPr id="5" name="TextBox 4">
            <a:extLst>
              <a:ext uri="{FF2B5EF4-FFF2-40B4-BE49-F238E27FC236}">
                <a16:creationId xmlns:a16="http://schemas.microsoft.com/office/drawing/2014/main" id="{C26F6CB6-C716-4509-A1DB-995155DB041E}"/>
              </a:ext>
            </a:extLst>
          </p:cNvPr>
          <p:cNvSpPr txBox="1"/>
          <p:nvPr/>
        </p:nvSpPr>
        <p:spPr>
          <a:xfrm>
            <a:off x="355600" y="452285"/>
            <a:ext cx="5600796" cy="5387437"/>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2010</a:t>
            </a:r>
          </a:p>
          <a:p>
            <a:pPr>
              <a:lnSpc>
                <a:spcPts val="1700"/>
              </a:lnSpc>
            </a:pPr>
            <a:endParaRPr lang="en-US" sz="2400" b="1" dirty="0">
              <a:solidFill>
                <a:srgbClr val="CD0920"/>
              </a:solidFill>
              <a:latin typeface="Arial"/>
              <a:cs typeface="Arial"/>
            </a:endParaRPr>
          </a:p>
          <a:p>
            <a:pPr>
              <a:lnSpc>
                <a:spcPts val="2300"/>
              </a:lnSpc>
            </a:pPr>
            <a:r>
              <a:rPr lang="en-US" sz="2400" b="1" dirty="0">
                <a:solidFill>
                  <a:schemeClr val="bg1">
                    <a:lumMod val="50000"/>
                  </a:schemeClr>
                </a:solidFill>
                <a:latin typeface="Arial"/>
                <a:cs typeface="Arial"/>
              </a:rPr>
              <a:t>An update</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latin typeface="Arial"/>
                <a:cs typeface="Arial"/>
              </a:rPr>
              <a:t>The Equality Act was updated to make it illegal to discriminate against trans people.</a:t>
            </a:r>
            <a:endParaRPr lang="en-US" sz="2200" dirty="0">
              <a:solidFill>
                <a:srgbClr val="0C0C0C"/>
              </a:solidFill>
              <a:latin typeface="Arial"/>
              <a:cs typeface="Arial"/>
            </a:endParaRPr>
          </a:p>
          <a:p>
            <a:pPr marL="342900" indent="-342900">
              <a:lnSpc>
                <a:spcPct val="150000"/>
              </a:lnSpc>
              <a:buFont typeface="Arial" panose="020B0604020202020204" pitchFamily="34" charset="0"/>
              <a:buChar char="•"/>
            </a:pPr>
            <a:r>
              <a:rPr lang="en-US" sz="2200" dirty="0">
                <a:solidFill>
                  <a:srgbClr val="0C0C0C"/>
                </a:solidFill>
                <a:latin typeface="Arial"/>
                <a:cs typeface="Arial"/>
              </a:rPr>
              <a:t>Before then trans people could be legally discriminated against.</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‘Bad Romance’ by Lady Gaga was popular.</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Spain won the football World Cup.</a:t>
            </a:r>
          </a:p>
        </p:txBody>
      </p:sp>
      <p:pic>
        <p:nvPicPr>
          <p:cNvPr id="6" name="Picture 2" descr="Image result for trans pride flag">
            <a:extLst>
              <a:ext uri="{FF2B5EF4-FFF2-40B4-BE49-F238E27FC236}">
                <a16:creationId xmlns:a16="http://schemas.microsoft.com/office/drawing/2014/main" id="{4E65FC63-961A-45EB-B4A6-A869F1B06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397" y="1903705"/>
            <a:ext cx="5300884" cy="2978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695B14F-4C39-4146-A833-DF8518F7C96A}"/>
              </a:ext>
            </a:extLst>
          </p:cNvPr>
          <p:cNvSpPr/>
          <p:nvPr/>
        </p:nvSpPr>
        <p:spPr>
          <a:xfrm>
            <a:off x="429157" y="-1240971"/>
            <a:ext cx="5527239"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F565215-1A1E-4AA3-924B-BC8EAC4D1B0E}"/>
              </a:ext>
            </a:extLst>
          </p:cNvPr>
          <p:cNvSpPr/>
          <p:nvPr/>
        </p:nvSpPr>
        <p:spPr>
          <a:xfrm>
            <a:off x="7102929" y="-1240971"/>
            <a:ext cx="4252248"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3C0FA66-A233-45B0-852C-1FFFF4BE13AA}"/>
              </a:ext>
            </a:extLst>
          </p:cNvPr>
          <p:cNvPicPr>
            <a:picLocks noChangeAspect="1"/>
          </p:cNvPicPr>
          <p:nvPr/>
        </p:nvPicPr>
        <p:blipFill>
          <a:blip r:embed="rId5"/>
          <a:stretch>
            <a:fillRect/>
          </a:stretch>
        </p:blipFill>
        <p:spPr>
          <a:xfrm>
            <a:off x="9451704" y="203067"/>
            <a:ext cx="2384696" cy="1490435"/>
          </a:xfrm>
          <a:prstGeom prst="rect">
            <a:avLst/>
          </a:prstGeom>
        </p:spPr>
      </p:pic>
    </p:spTree>
    <p:extLst>
      <p:ext uri="{BB962C8B-B14F-4D97-AF65-F5344CB8AC3E}">
        <p14:creationId xmlns:p14="http://schemas.microsoft.com/office/powerpoint/2010/main" val="13206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7</a:t>
            </a:fld>
            <a:endParaRPr lang="en-US" sz="1000" dirty="0">
              <a:solidFill>
                <a:srgbClr val="FFFFFF"/>
              </a:solidFill>
              <a:latin typeface="Arial"/>
              <a:cs typeface="Arial"/>
            </a:endParaRPr>
          </a:p>
        </p:txBody>
      </p:sp>
      <p:sp>
        <p:nvSpPr>
          <p:cNvPr id="6" name="TextBox 5">
            <a:extLst>
              <a:ext uri="{FF2B5EF4-FFF2-40B4-BE49-F238E27FC236}">
                <a16:creationId xmlns:a16="http://schemas.microsoft.com/office/drawing/2014/main" id="{0F777972-BCC6-432D-B696-9E720B3BEC2A}"/>
              </a:ext>
            </a:extLst>
          </p:cNvPr>
          <p:cNvSpPr txBox="1"/>
          <p:nvPr/>
        </p:nvSpPr>
        <p:spPr>
          <a:xfrm>
            <a:off x="355600" y="452285"/>
            <a:ext cx="5600796" cy="4371774"/>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2013</a:t>
            </a:r>
          </a:p>
          <a:p>
            <a:pPr>
              <a:lnSpc>
                <a:spcPts val="1700"/>
              </a:lnSpc>
            </a:pPr>
            <a:endParaRPr lang="en-US" sz="2400" b="1" dirty="0">
              <a:solidFill>
                <a:srgbClr val="CD0920"/>
              </a:solidFill>
              <a:latin typeface="Arial"/>
              <a:cs typeface="Arial"/>
            </a:endParaRPr>
          </a:p>
          <a:p>
            <a:pPr>
              <a:lnSpc>
                <a:spcPts val="2300"/>
              </a:lnSpc>
            </a:pPr>
            <a:r>
              <a:rPr lang="en-US" sz="2400" b="1" dirty="0">
                <a:solidFill>
                  <a:schemeClr val="bg1">
                    <a:lumMod val="50000"/>
                  </a:schemeClr>
                </a:solidFill>
                <a:latin typeface="Arial"/>
                <a:cs typeface="Arial"/>
              </a:rPr>
              <a:t>Let’s Get The Meaning Straight</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solidFill>
                  <a:srgbClr val="0C0C0C"/>
                </a:solidFill>
                <a:latin typeface="Arial"/>
                <a:cs typeface="Arial"/>
              </a:rPr>
              <a:t>Stonewall worked with young people to design some posters to challenge homophobic language.</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‘Get Lucky’ by Daft Punk was popular.</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Australia won the Rugby League World Cup.</a:t>
            </a:r>
          </a:p>
        </p:txBody>
      </p:sp>
      <p:pic>
        <p:nvPicPr>
          <p:cNvPr id="2" name="Picture 1">
            <a:extLst>
              <a:ext uri="{FF2B5EF4-FFF2-40B4-BE49-F238E27FC236}">
                <a16:creationId xmlns:a16="http://schemas.microsoft.com/office/drawing/2014/main" id="{53D641DC-C43D-437B-ACDF-1CC899D6C07A}"/>
              </a:ext>
            </a:extLst>
          </p:cNvPr>
          <p:cNvPicPr>
            <a:picLocks noChangeAspect="1"/>
          </p:cNvPicPr>
          <p:nvPr/>
        </p:nvPicPr>
        <p:blipFill>
          <a:blip r:embed="rId4"/>
          <a:stretch>
            <a:fillRect/>
          </a:stretch>
        </p:blipFill>
        <p:spPr>
          <a:xfrm>
            <a:off x="5959193" y="1869173"/>
            <a:ext cx="5298088" cy="3664666"/>
          </a:xfrm>
          <a:prstGeom prst="rect">
            <a:avLst/>
          </a:prstGeom>
          <a:ln w="22225">
            <a:solidFill>
              <a:schemeClr val="tx1"/>
            </a:solidFill>
          </a:ln>
        </p:spPr>
      </p:pic>
      <p:pic>
        <p:nvPicPr>
          <p:cNvPr id="11" name="Picture 10">
            <a:extLst>
              <a:ext uri="{FF2B5EF4-FFF2-40B4-BE49-F238E27FC236}">
                <a16:creationId xmlns:a16="http://schemas.microsoft.com/office/drawing/2014/main" id="{1AEC90F4-60B9-48FD-832B-CB74D8A6AC2B}"/>
              </a:ext>
            </a:extLst>
          </p:cNvPr>
          <p:cNvPicPr>
            <a:picLocks noChangeAspect="1"/>
          </p:cNvPicPr>
          <p:nvPr/>
        </p:nvPicPr>
        <p:blipFill>
          <a:blip r:embed="rId5"/>
          <a:stretch>
            <a:fillRect/>
          </a:stretch>
        </p:blipFill>
        <p:spPr>
          <a:xfrm>
            <a:off x="9451704" y="203067"/>
            <a:ext cx="2384696" cy="1490435"/>
          </a:xfrm>
          <a:prstGeom prst="rect">
            <a:avLst/>
          </a:prstGeom>
        </p:spPr>
      </p:pic>
    </p:spTree>
    <p:extLst>
      <p:ext uri="{BB962C8B-B14F-4D97-AF65-F5344CB8AC3E}">
        <p14:creationId xmlns:p14="http://schemas.microsoft.com/office/powerpoint/2010/main" val="276484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8</a:t>
            </a:fld>
            <a:endParaRPr lang="en-US" sz="1000" dirty="0">
              <a:solidFill>
                <a:srgbClr val="FFFFFF"/>
              </a:solidFill>
              <a:latin typeface="Arial"/>
              <a:cs typeface="Arial"/>
            </a:endParaRPr>
          </a:p>
        </p:txBody>
      </p:sp>
      <p:sp>
        <p:nvSpPr>
          <p:cNvPr id="5" name="TextBox 4">
            <a:extLst>
              <a:ext uri="{FF2B5EF4-FFF2-40B4-BE49-F238E27FC236}">
                <a16:creationId xmlns:a16="http://schemas.microsoft.com/office/drawing/2014/main" id="{F4524DB5-A163-421C-971D-F497FB1EA925}"/>
              </a:ext>
            </a:extLst>
          </p:cNvPr>
          <p:cNvSpPr txBox="1"/>
          <p:nvPr/>
        </p:nvSpPr>
        <p:spPr>
          <a:xfrm>
            <a:off x="355600" y="452285"/>
            <a:ext cx="5600796" cy="4371774"/>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2019</a:t>
            </a:r>
          </a:p>
          <a:p>
            <a:pPr>
              <a:lnSpc>
                <a:spcPts val="1700"/>
              </a:lnSpc>
            </a:pPr>
            <a:endParaRPr lang="en-US" sz="2400" b="1" dirty="0">
              <a:solidFill>
                <a:srgbClr val="CD0920"/>
              </a:solidFill>
              <a:latin typeface="Arial"/>
              <a:cs typeface="Arial"/>
            </a:endParaRPr>
          </a:p>
          <a:p>
            <a:pPr>
              <a:lnSpc>
                <a:spcPts val="2300"/>
              </a:lnSpc>
            </a:pPr>
            <a:r>
              <a:rPr lang="en-US" sz="2400" b="1" dirty="0">
                <a:solidFill>
                  <a:schemeClr val="bg1">
                    <a:lumMod val="50000"/>
                  </a:schemeClr>
                </a:solidFill>
                <a:latin typeface="Arial"/>
                <a:cs typeface="Arial"/>
              </a:rPr>
              <a:t>RSE for everyone</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latin typeface="Arial"/>
                <a:cs typeface="Arial"/>
              </a:rPr>
              <a:t>This year, Parliament has voted to make RSE LGBT inclusive.</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What a great way to celebrate </a:t>
            </a:r>
            <a:r>
              <a:rPr lang="en-US" sz="2200" dirty="0" err="1">
                <a:solidFill>
                  <a:srgbClr val="0C0C0C"/>
                </a:solidFill>
                <a:latin typeface="Arial"/>
                <a:cs typeface="Arial"/>
              </a:rPr>
              <a:t>Stonewall’s</a:t>
            </a:r>
            <a:r>
              <a:rPr lang="en-US" sz="2200" dirty="0">
                <a:solidFill>
                  <a:srgbClr val="0C0C0C"/>
                </a:solidFill>
                <a:latin typeface="Arial"/>
                <a:cs typeface="Arial"/>
              </a:rPr>
              <a:t> 30</a:t>
            </a:r>
            <a:r>
              <a:rPr lang="en-US" sz="2200" baseline="30000" dirty="0">
                <a:solidFill>
                  <a:srgbClr val="0C0C0C"/>
                </a:solidFill>
                <a:latin typeface="Arial"/>
                <a:cs typeface="Arial"/>
              </a:rPr>
              <a:t>th</a:t>
            </a:r>
            <a:r>
              <a:rPr lang="en-US" sz="2200" dirty="0">
                <a:solidFill>
                  <a:srgbClr val="0C0C0C"/>
                </a:solidFill>
                <a:latin typeface="Arial"/>
                <a:cs typeface="Arial"/>
              </a:rPr>
              <a:t> Birthday.</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We’re still waiting to find out what the most popular song of the year is.</a:t>
            </a:r>
          </a:p>
        </p:txBody>
      </p:sp>
      <p:pic>
        <p:nvPicPr>
          <p:cNvPr id="6" name="Picture 2" descr="Image result for 30th birthday cake rainbow">
            <a:extLst>
              <a:ext uri="{FF2B5EF4-FFF2-40B4-BE49-F238E27FC236}">
                <a16:creationId xmlns:a16="http://schemas.microsoft.com/office/drawing/2014/main" id="{9599AE20-C183-44F5-A4BC-E0C914ED5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089" y="1780688"/>
            <a:ext cx="2605528" cy="38699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C4BB6EF-4290-432C-AB42-57E57822F8CC}"/>
              </a:ext>
            </a:extLst>
          </p:cNvPr>
          <p:cNvSpPr/>
          <p:nvPr/>
        </p:nvSpPr>
        <p:spPr>
          <a:xfrm>
            <a:off x="429157" y="-1240971"/>
            <a:ext cx="5527239"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52C7288-5849-4557-8A36-33A1849462EB}"/>
              </a:ext>
            </a:extLst>
          </p:cNvPr>
          <p:cNvSpPr/>
          <p:nvPr/>
        </p:nvSpPr>
        <p:spPr>
          <a:xfrm>
            <a:off x="7102929" y="-1240971"/>
            <a:ext cx="4252248"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E080CDE-81DB-4140-A00A-BBC912D4DF14}"/>
              </a:ext>
            </a:extLst>
          </p:cNvPr>
          <p:cNvPicPr>
            <a:picLocks noChangeAspect="1"/>
          </p:cNvPicPr>
          <p:nvPr/>
        </p:nvPicPr>
        <p:blipFill>
          <a:blip r:embed="rId5"/>
          <a:stretch>
            <a:fillRect/>
          </a:stretch>
        </p:blipFill>
        <p:spPr>
          <a:xfrm>
            <a:off x="9451704" y="203067"/>
            <a:ext cx="2384696" cy="1490435"/>
          </a:xfrm>
          <a:prstGeom prst="rect">
            <a:avLst/>
          </a:prstGeom>
        </p:spPr>
      </p:pic>
    </p:spTree>
    <p:extLst>
      <p:ext uri="{BB962C8B-B14F-4D97-AF65-F5344CB8AC3E}">
        <p14:creationId xmlns:p14="http://schemas.microsoft.com/office/powerpoint/2010/main" val="33097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3840"/>
            <a:ext cx="10668000" cy="1324160"/>
          </a:xfrm>
          <a:prstGeom prst="rect">
            <a:avLst/>
          </a:prstGeom>
        </p:spPr>
      </p:pic>
      <p:sp>
        <p:nvSpPr>
          <p:cNvPr id="7" name="Slide Number Placeholder 6"/>
          <p:cNvSpPr>
            <a:spLocks noGrp="1"/>
          </p:cNvSpPr>
          <p:nvPr>
            <p:ph type="sldNum" sz="quarter" idx="12"/>
          </p:nvPr>
        </p:nvSpPr>
        <p:spPr>
          <a:xfrm>
            <a:off x="11550756" y="6289808"/>
            <a:ext cx="465667" cy="365125"/>
          </a:xfrm>
        </p:spPr>
        <p:txBody>
          <a:bodyPr/>
          <a:lstStyle/>
          <a:p>
            <a:fld id="{C60CF922-CD15-2B46-8BE2-C98E4FA1F969}" type="slidenum">
              <a:rPr lang="en-US" sz="1000">
                <a:solidFill>
                  <a:srgbClr val="FFFFFF"/>
                </a:solidFill>
                <a:latin typeface="Arial"/>
                <a:cs typeface="Arial"/>
              </a:rPr>
              <a:pPr/>
              <a:t>9</a:t>
            </a:fld>
            <a:endParaRPr lang="en-US" sz="1000" dirty="0">
              <a:solidFill>
                <a:srgbClr val="FFFFFF"/>
              </a:solidFill>
              <a:latin typeface="Arial"/>
              <a:cs typeface="Arial"/>
            </a:endParaRPr>
          </a:p>
        </p:txBody>
      </p:sp>
      <p:sp>
        <p:nvSpPr>
          <p:cNvPr id="5" name="TextBox 4">
            <a:extLst>
              <a:ext uri="{FF2B5EF4-FFF2-40B4-BE49-F238E27FC236}">
                <a16:creationId xmlns:a16="http://schemas.microsoft.com/office/drawing/2014/main" id="{E3DE54C0-E8BA-40BB-B1D2-92386023D205}"/>
              </a:ext>
            </a:extLst>
          </p:cNvPr>
          <p:cNvSpPr txBox="1"/>
          <p:nvPr/>
        </p:nvSpPr>
        <p:spPr>
          <a:xfrm>
            <a:off x="355600" y="452285"/>
            <a:ext cx="5600796" cy="4294830"/>
          </a:xfrm>
          <a:prstGeom prst="rect">
            <a:avLst/>
          </a:prstGeom>
          <a:noFill/>
        </p:spPr>
        <p:txBody>
          <a:bodyPr wrap="square" rtlCol="0">
            <a:spAutoFit/>
          </a:bodyPr>
          <a:lstStyle/>
          <a:p>
            <a:pPr>
              <a:lnSpc>
                <a:spcPts val="2700"/>
              </a:lnSpc>
            </a:pPr>
            <a:r>
              <a:rPr lang="en-US" sz="2800" b="1" dirty="0">
                <a:solidFill>
                  <a:srgbClr val="CD0920"/>
                </a:solidFill>
                <a:latin typeface="Arial"/>
                <a:cs typeface="Arial"/>
              </a:rPr>
              <a:t>2019 and beyond</a:t>
            </a:r>
          </a:p>
          <a:p>
            <a:pPr>
              <a:lnSpc>
                <a:spcPts val="1700"/>
              </a:lnSpc>
            </a:pPr>
            <a:endParaRPr lang="en-US" sz="1200" dirty="0">
              <a:latin typeface="Arial"/>
              <a:cs typeface="Arial"/>
            </a:endParaRPr>
          </a:p>
          <a:p>
            <a:pPr>
              <a:lnSpc>
                <a:spcPts val="1700"/>
              </a:lnSpc>
            </a:pPr>
            <a:endParaRPr lang="en-US" sz="1200" dirty="0">
              <a:latin typeface="Arial"/>
              <a:cs typeface="Arial"/>
            </a:endParaRPr>
          </a:p>
          <a:p>
            <a:pPr>
              <a:lnSpc>
                <a:spcPts val="1700"/>
              </a:lnSpc>
            </a:pPr>
            <a:endParaRPr lang="en-US" sz="1200" dirty="0">
              <a:latin typeface="Arial"/>
              <a:cs typeface="Arial"/>
            </a:endParaRPr>
          </a:p>
          <a:p>
            <a:pPr>
              <a:lnSpc>
                <a:spcPts val="1700"/>
              </a:lnSpc>
            </a:pPr>
            <a:endParaRPr lang="en-US" sz="1200" dirty="0">
              <a:latin typeface="Arial"/>
              <a:cs typeface="Arial"/>
            </a:endParaRPr>
          </a:p>
          <a:p>
            <a:pPr marL="342900" indent="-342900">
              <a:lnSpc>
                <a:spcPct val="150000"/>
              </a:lnSpc>
              <a:buFont typeface="Arial" panose="020B0604020202020204" pitchFamily="34" charset="0"/>
              <a:buChar char="•"/>
            </a:pPr>
            <a:r>
              <a:rPr lang="en-US" sz="2200" dirty="0">
                <a:latin typeface="Arial"/>
                <a:cs typeface="Arial"/>
              </a:rPr>
              <a:t>What will you do to challenge homophobic, </a:t>
            </a:r>
            <a:r>
              <a:rPr lang="en-US" sz="2200" dirty="0" err="1">
                <a:latin typeface="Arial"/>
                <a:cs typeface="Arial"/>
              </a:rPr>
              <a:t>biphobic</a:t>
            </a:r>
            <a:r>
              <a:rPr lang="en-US" sz="2200" dirty="0">
                <a:latin typeface="Arial"/>
                <a:cs typeface="Arial"/>
              </a:rPr>
              <a:t> and transphobic language?</a:t>
            </a:r>
          </a:p>
          <a:p>
            <a:pPr marL="342900" indent="-342900">
              <a:lnSpc>
                <a:spcPct val="150000"/>
              </a:lnSpc>
              <a:buFont typeface="Arial" panose="020B0604020202020204" pitchFamily="34" charset="0"/>
              <a:buChar char="•"/>
            </a:pPr>
            <a:r>
              <a:rPr lang="en-US" sz="2200" dirty="0">
                <a:solidFill>
                  <a:srgbClr val="0C0C0C"/>
                </a:solidFill>
                <a:latin typeface="Arial"/>
                <a:cs typeface="Arial"/>
              </a:rPr>
              <a:t>What will you do to show that LGBT students and staff are welcome at our school?</a:t>
            </a:r>
          </a:p>
        </p:txBody>
      </p:sp>
      <p:pic>
        <p:nvPicPr>
          <p:cNvPr id="6" name="Picture 6" descr="Related image">
            <a:extLst>
              <a:ext uri="{FF2B5EF4-FFF2-40B4-BE49-F238E27FC236}">
                <a16:creationId xmlns:a16="http://schemas.microsoft.com/office/drawing/2014/main" id="{DADE458C-96D9-46E5-8397-67AFAF0C0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731" y="1855292"/>
            <a:ext cx="5398781" cy="28883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AAD7684-3D8D-4D97-9B53-7890F6D1EA09}"/>
              </a:ext>
            </a:extLst>
          </p:cNvPr>
          <p:cNvSpPr/>
          <p:nvPr/>
        </p:nvSpPr>
        <p:spPr>
          <a:xfrm>
            <a:off x="429157" y="-1240971"/>
            <a:ext cx="5527239"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C527C82-A526-4BD6-B1F0-5D489F470C41}"/>
              </a:ext>
            </a:extLst>
          </p:cNvPr>
          <p:cNvSpPr/>
          <p:nvPr/>
        </p:nvSpPr>
        <p:spPr>
          <a:xfrm>
            <a:off x="7102929" y="-1240971"/>
            <a:ext cx="4252248" cy="963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0A6D3B2-E194-40B9-B24C-E24AD289CD09}"/>
              </a:ext>
            </a:extLst>
          </p:cNvPr>
          <p:cNvPicPr>
            <a:picLocks noChangeAspect="1"/>
          </p:cNvPicPr>
          <p:nvPr/>
        </p:nvPicPr>
        <p:blipFill>
          <a:blip r:embed="rId5"/>
          <a:stretch>
            <a:fillRect/>
          </a:stretch>
        </p:blipFill>
        <p:spPr>
          <a:xfrm>
            <a:off x="9451704" y="203067"/>
            <a:ext cx="2384696" cy="1490435"/>
          </a:xfrm>
          <a:prstGeom prst="rect">
            <a:avLst/>
          </a:prstGeom>
        </p:spPr>
      </p:pic>
    </p:spTree>
    <p:extLst>
      <p:ext uri="{BB962C8B-B14F-4D97-AF65-F5344CB8AC3E}">
        <p14:creationId xmlns:p14="http://schemas.microsoft.com/office/powerpoint/2010/main" val="1698158873"/>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114</TotalTime>
  <Words>983</Words>
  <Application>Microsoft Office PowerPoint</Application>
  <PresentationFormat>Widescreen</PresentationFormat>
  <Paragraphs>115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 Neue Light</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Chilcott</dc:creator>
  <cp:lastModifiedBy>Chay Brown</cp:lastModifiedBy>
  <cp:revision>20</cp:revision>
  <dcterms:created xsi:type="dcterms:W3CDTF">2015-07-08T21:54:27Z</dcterms:created>
  <dcterms:modified xsi:type="dcterms:W3CDTF">2019-05-28T13:12:13Z</dcterms:modified>
</cp:coreProperties>
</file>