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402" r:id="rId2"/>
    <p:sldId id="298" r:id="rId3"/>
    <p:sldId id="351" r:id="rId4"/>
    <p:sldId id="404" r:id="rId5"/>
    <p:sldId id="393" r:id="rId6"/>
    <p:sldId id="396" r:id="rId7"/>
    <p:sldId id="397" r:id="rId8"/>
    <p:sldId id="398" r:id="rId9"/>
    <p:sldId id="399" r:id="rId10"/>
    <p:sldId id="400" r:id="rId11"/>
    <p:sldId id="401" r:id="rId12"/>
    <p:sldId id="395" r:id="rId13"/>
    <p:sldId id="403" r:id="rId14"/>
    <p:sldId id="379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2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A2AE"/>
    <a:srgbClr val="4A8679"/>
    <a:srgbClr val="454545"/>
    <a:srgbClr val="E7A31B"/>
    <a:srgbClr val="A2175C"/>
    <a:srgbClr val="373B3E"/>
    <a:srgbClr val="FFC000"/>
    <a:srgbClr val="45C7DB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41" autoAdjust="0"/>
    <p:restoredTop sz="97704" autoAdjust="0"/>
  </p:normalViewPr>
  <p:slideViewPr>
    <p:cSldViewPr snapToGrid="0">
      <p:cViewPr>
        <p:scale>
          <a:sx n="90" d="100"/>
          <a:sy n="90" d="100"/>
        </p:scale>
        <p:origin x="-1146" y="-744"/>
      </p:cViewPr>
      <p:guideLst>
        <p:guide orient="horz" pos="132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2202" y="-61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463BD-FE9D-4943-B010-821543C6269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CF4B843-AE39-4979-8B04-3B34DA8C929B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sz="2000" dirty="0" smtClean="0"/>
            <a:t>S</a:t>
          </a:r>
          <a:endParaRPr lang="en-GB" sz="2000" dirty="0"/>
        </a:p>
      </dgm:t>
    </dgm:pt>
    <dgm:pt modelId="{0D614B88-7479-4257-9B9B-965BD24B3FC4}" type="parTrans" cxnId="{9B27FF7A-21A7-43C7-B62A-9EC222A4DD7C}">
      <dgm:prSet/>
      <dgm:spPr/>
      <dgm:t>
        <a:bodyPr/>
        <a:lstStyle/>
        <a:p>
          <a:endParaRPr lang="en-GB"/>
        </a:p>
      </dgm:t>
    </dgm:pt>
    <dgm:pt modelId="{EAE8284C-C379-4D2C-A385-35C9563BA040}" type="sibTrans" cxnId="{9B27FF7A-21A7-43C7-B62A-9EC222A4DD7C}">
      <dgm:prSet/>
      <dgm:spPr/>
      <dgm:t>
        <a:bodyPr/>
        <a:lstStyle/>
        <a:p>
          <a:endParaRPr lang="en-GB"/>
        </a:p>
      </dgm:t>
    </dgm:pt>
    <dgm:pt modelId="{5AB68E18-3E28-4F16-BDDF-98B51EBC3564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sz="2000" dirty="0" smtClean="0"/>
            <a:t>T</a:t>
          </a:r>
          <a:endParaRPr lang="en-GB" sz="6500" dirty="0"/>
        </a:p>
      </dgm:t>
    </dgm:pt>
    <dgm:pt modelId="{54549D68-29E8-42A8-8204-991774C42CD9}" type="parTrans" cxnId="{D1C8152C-1DD7-4B6F-B143-1747A408600F}">
      <dgm:prSet/>
      <dgm:spPr/>
      <dgm:t>
        <a:bodyPr/>
        <a:lstStyle/>
        <a:p>
          <a:endParaRPr lang="en-GB"/>
        </a:p>
      </dgm:t>
    </dgm:pt>
    <dgm:pt modelId="{E5F677D7-D5D7-4AFA-9100-54111DC1373D}" type="sibTrans" cxnId="{D1C8152C-1DD7-4B6F-B143-1747A408600F}">
      <dgm:prSet/>
      <dgm:spPr/>
      <dgm:t>
        <a:bodyPr/>
        <a:lstStyle/>
        <a:p>
          <a:endParaRPr lang="en-GB"/>
        </a:p>
      </dgm:t>
    </dgm:pt>
    <dgm:pt modelId="{82008F6E-C79A-40D6-B893-1E9FF4F995C5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sz="2000" dirty="0" smtClean="0"/>
            <a:t>U</a:t>
          </a:r>
          <a:endParaRPr lang="en-GB" sz="2000" dirty="0"/>
        </a:p>
      </dgm:t>
    </dgm:pt>
    <dgm:pt modelId="{87FAD866-E355-493B-AFBC-A4E595CFCB08}" type="parTrans" cxnId="{FADA0D13-6F59-44EE-B491-56E9AB3A1CB5}">
      <dgm:prSet/>
      <dgm:spPr/>
      <dgm:t>
        <a:bodyPr/>
        <a:lstStyle/>
        <a:p>
          <a:endParaRPr lang="en-GB"/>
        </a:p>
      </dgm:t>
    </dgm:pt>
    <dgm:pt modelId="{8515025D-832C-430F-954C-12C4FE12AB67}" type="sibTrans" cxnId="{FADA0D13-6F59-44EE-B491-56E9AB3A1CB5}">
      <dgm:prSet/>
      <dgm:spPr/>
      <dgm:t>
        <a:bodyPr/>
        <a:lstStyle/>
        <a:p>
          <a:endParaRPr lang="en-GB"/>
        </a:p>
      </dgm:t>
    </dgm:pt>
    <dgm:pt modelId="{7E306899-9DB3-429C-9F3C-EF662E7ACAD5}" type="pres">
      <dgm:prSet presAssocID="{5EB463BD-FE9D-4943-B010-821543C62696}" presName="Name0" presStyleCnt="0">
        <dgm:presLayoutVars>
          <dgm:dir/>
          <dgm:animLvl val="lvl"/>
          <dgm:resizeHandles val="exact"/>
        </dgm:presLayoutVars>
      </dgm:prSet>
      <dgm:spPr/>
    </dgm:pt>
    <dgm:pt modelId="{C7630DDE-7E7A-4F99-A8A9-E6B48D03FC9A}" type="pres">
      <dgm:prSet presAssocID="{8CF4B843-AE39-4979-8B04-3B34DA8C929B}" presName="Name8" presStyleCnt="0"/>
      <dgm:spPr/>
    </dgm:pt>
    <dgm:pt modelId="{420D8F33-AADB-4511-922B-9DCD6ED080B4}" type="pres">
      <dgm:prSet presAssocID="{8CF4B843-AE39-4979-8B04-3B34DA8C929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29FE75-9EC3-4F3E-9F9D-0B7E84E8F2FE}" type="pres">
      <dgm:prSet presAssocID="{8CF4B843-AE39-4979-8B04-3B34DA8C92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976D41-C005-467A-90BB-98F1B7AED6B5}" type="pres">
      <dgm:prSet presAssocID="{5AB68E18-3E28-4F16-BDDF-98B51EBC3564}" presName="Name8" presStyleCnt="0"/>
      <dgm:spPr/>
    </dgm:pt>
    <dgm:pt modelId="{6CD0611E-73F3-4B27-A9DD-109C75506AA6}" type="pres">
      <dgm:prSet presAssocID="{5AB68E18-3E28-4F16-BDDF-98B51EBC356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5EEE9F-F2E0-4627-9220-50FB45A87DC5}" type="pres">
      <dgm:prSet presAssocID="{5AB68E18-3E28-4F16-BDDF-98B51EBC35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F55B25-922F-4949-A5D5-D1B6D2E33175}" type="pres">
      <dgm:prSet presAssocID="{82008F6E-C79A-40D6-B893-1E9FF4F995C5}" presName="Name8" presStyleCnt="0"/>
      <dgm:spPr/>
    </dgm:pt>
    <dgm:pt modelId="{2E55CA11-60B1-4878-9D1A-72C54EC31602}" type="pres">
      <dgm:prSet presAssocID="{82008F6E-C79A-40D6-B893-1E9FF4F995C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22B08F-A911-4748-8C2C-E370AA144188}" type="pres">
      <dgm:prSet presAssocID="{82008F6E-C79A-40D6-B893-1E9FF4F995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C35C366-EA1F-4DF9-A9F7-191042E74D22}" type="presOf" srcId="{5AB68E18-3E28-4F16-BDDF-98B51EBC3564}" destId="{6CD0611E-73F3-4B27-A9DD-109C75506AA6}" srcOrd="0" destOrd="0" presId="urn:microsoft.com/office/officeart/2005/8/layout/pyramid1"/>
    <dgm:cxn modelId="{E6B7CD42-6CC4-47A1-B688-DE46EEB3739B}" type="presOf" srcId="{82008F6E-C79A-40D6-B893-1E9FF4F995C5}" destId="{0F22B08F-A911-4748-8C2C-E370AA144188}" srcOrd="1" destOrd="0" presId="urn:microsoft.com/office/officeart/2005/8/layout/pyramid1"/>
    <dgm:cxn modelId="{288E1FA9-5792-4B1C-9776-DC9A10BFF6CB}" type="presOf" srcId="{5AB68E18-3E28-4F16-BDDF-98B51EBC3564}" destId="{865EEE9F-F2E0-4627-9220-50FB45A87DC5}" srcOrd="1" destOrd="0" presId="urn:microsoft.com/office/officeart/2005/8/layout/pyramid1"/>
    <dgm:cxn modelId="{5EBC70A0-EF89-4BB1-B8AC-5A8FF1A0D16D}" type="presOf" srcId="{8CF4B843-AE39-4979-8B04-3B34DA8C929B}" destId="{7829FE75-9EC3-4F3E-9F9D-0B7E84E8F2FE}" srcOrd="1" destOrd="0" presId="urn:microsoft.com/office/officeart/2005/8/layout/pyramid1"/>
    <dgm:cxn modelId="{FADA0D13-6F59-44EE-B491-56E9AB3A1CB5}" srcId="{5EB463BD-FE9D-4943-B010-821543C62696}" destId="{82008F6E-C79A-40D6-B893-1E9FF4F995C5}" srcOrd="2" destOrd="0" parTransId="{87FAD866-E355-493B-AFBC-A4E595CFCB08}" sibTransId="{8515025D-832C-430F-954C-12C4FE12AB67}"/>
    <dgm:cxn modelId="{D1C8152C-1DD7-4B6F-B143-1747A408600F}" srcId="{5EB463BD-FE9D-4943-B010-821543C62696}" destId="{5AB68E18-3E28-4F16-BDDF-98B51EBC3564}" srcOrd="1" destOrd="0" parTransId="{54549D68-29E8-42A8-8204-991774C42CD9}" sibTransId="{E5F677D7-D5D7-4AFA-9100-54111DC1373D}"/>
    <dgm:cxn modelId="{9B27FF7A-21A7-43C7-B62A-9EC222A4DD7C}" srcId="{5EB463BD-FE9D-4943-B010-821543C62696}" destId="{8CF4B843-AE39-4979-8B04-3B34DA8C929B}" srcOrd="0" destOrd="0" parTransId="{0D614B88-7479-4257-9B9B-965BD24B3FC4}" sibTransId="{EAE8284C-C379-4D2C-A385-35C9563BA040}"/>
    <dgm:cxn modelId="{8D8100AD-F705-4F3B-9BDA-33E68F55BB16}" type="presOf" srcId="{82008F6E-C79A-40D6-B893-1E9FF4F995C5}" destId="{2E55CA11-60B1-4878-9D1A-72C54EC31602}" srcOrd="0" destOrd="0" presId="urn:microsoft.com/office/officeart/2005/8/layout/pyramid1"/>
    <dgm:cxn modelId="{DC9EA6F7-5B17-49C7-A1C6-A0A8B8772EDE}" type="presOf" srcId="{8CF4B843-AE39-4979-8B04-3B34DA8C929B}" destId="{420D8F33-AADB-4511-922B-9DCD6ED080B4}" srcOrd="0" destOrd="0" presId="urn:microsoft.com/office/officeart/2005/8/layout/pyramid1"/>
    <dgm:cxn modelId="{B528A79A-4911-4305-ABBA-3343C584BBC2}" type="presOf" srcId="{5EB463BD-FE9D-4943-B010-821543C62696}" destId="{7E306899-9DB3-429C-9F3C-EF662E7ACAD5}" srcOrd="0" destOrd="0" presId="urn:microsoft.com/office/officeart/2005/8/layout/pyramid1"/>
    <dgm:cxn modelId="{2E665186-5431-44D3-A594-3AD0E8716C88}" type="presParOf" srcId="{7E306899-9DB3-429C-9F3C-EF662E7ACAD5}" destId="{C7630DDE-7E7A-4F99-A8A9-E6B48D03FC9A}" srcOrd="0" destOrd="0" presId="urn:microsoft.com/office/officeart/2005/8/layout/pyramid1"/>
    <dgm:cxn modelId="{DBD79DB9-9BED-40FB-ABD2-DA1B0717F539}" type="presParOf" srcId="{C7630DDE-7E7A-4F99-A8A9-E6B48D03FC9A}" destId="{420D8F33-AADB-4511-922B-9DCD6ED080B4}" srcOrd="0" destOrd="0" presId="urn:microsoft.com/office/officeart/2005/8/layout/pyramid1"/>
    <dgm:cxn modelId="{B7A54253-42B1-46F0-AB44-D3B4D51A0443}" type="presParOf" srcId="{C7630DDE-7E7A-4F99-A8A9-E6B48D03FC9A}" destId="{7829FE75-9EC3-4F3E-9F9D-0B7E84E8F2FE}" srcOrd="1" destOrd="0" presId="urn:microsoft.com/office/officeart/2005/8/layout/pyramid1"/>
    <dgm:cxn modelId="{02287B4C-33A8-4300-A597-8AD1E1769102}" type="presParOf" srcId="{7E306899-9DB3-429C-9F3C-EF662E7ACAD5}" destId="{DB976D41-C005-467A-90BB-98F1B7AED6B5}" srcOrd="1" destOrd="0" presId="urn:microsoft.com/office/officeart/2005/8/layout/pyramid1"/>
    <dgm:cxn modelId="{E0833C33-871D-4D40-AF5C-87B6063422FE}" type="presParOf" srcId="{DB976D41-C005-467A-90BB-98F1B7AED6B5}" destId="{6CD0611E-73F3-4B27-A9DD-109C75506AA6}" srcOrd="0" destOrd="0" presId="urn:microsoft.com/office/officeart/2005/8/layout/pyramid1"/>
    <dgm:cxn modelId="{187B4165-480E-40D1-AC26-859AE00B560C}" type="presParOf" srcId="{DB976D41-C005-467A-90BB-98F1B7AED6B5}" destId="{865EEE9F-F2E0-4627-9220-50FB45A87DC5}" srcOrd="1" destOrd="0" presId="urn:microsoft.com/office/officeart/2005/8/layout/pyramid1"/>
    <dgm:cxn modelId="{BAF12851-40E8-416D-96D5-039D3B87FB4E}" type="presParOf" srcId="{7E306899-9DB3-429C-9F3C-EF662E7ACAD5}" destId="{5DF55B25-922F-4949-A5D5-D1B6D2E33175}" srcOrd="2" destOrd="0" presId="urn:microsoft.com/office/officeart/2005/8/layout/pyramid1"/>
    <dgm:cxn modelId="{54053E56-0BB0-46DF-9BA1-ABF97DA25210}" type="presParOf" srcId="{5DF55B25-922F-4949-A5D5-D1B6D2E33175}" destId="{2E55CA11-60B1-4878-9D1A-72C54EC31602}" srcOrd="0" destOrd="0" presId="urn:microsoft.com/office/officeart/2005/8/layout/pyramid1"/>
    <dgm:cxn modelId="{0F49F2D8-0C18-49BD-9FD5-946F4AD9D856}" type="presParOf" srcId="{5DF55B25-922F-4949-A5D5-D1B6D2E33175}" destId="{0F22B08F-A911-4748-8C2C-E370AA144188}" srcOrd="1" destOrd="0" presId="urn:microsoft.com/office/officeart/2005/8/layout/pyramid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B463BD-FE9D-4943-B010-821543C6269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CF4B843-AE39-4979-8B04-3B34DA8C929B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en-GB" sz="2000" dirty="0"/>
        </a:p>
      </dgm:t>
    </dgm:pt>
    <dgm:pt modelId="{0D614B88-7479-4257-9B9B-965BD24B3FC4}" type="parTrans" cxnId="{9B27FF7A-21A7-43C7-B62A-9EC222A4DD7C}">
      <dgm:prSet/>
      <dgm:spPr/>
      <dgm:t>
        <a:bodyPr/>
        <a:lstStyle/>
        <a:p>
          <a:endParaRPr lang="en-GB"/>
        </a:p>
      </dgm:t>
    </dgm:pt>
    <dgm:pt modelId="{EAE8284C-C379-4D2C-A385-35C9563BA040}" type="sibTrans" cxnId="{9B27FF7A-21A7-43C7-B62A-9EC222A4DD7C}">
      <dgm:prSet/>
      <dgm:spPr/>
      <dgm:t>
        <a:bodyPr/>
        <a:lstStyle/>
        <a:p>
          <a:endParaRPr lang="en-GB"/>
        </a:p>
      </dgm:t>
    </dgm:pt>
    <dgm:pt modelId="{5AB68E18-3E28-4F16-BDDF-98B51EBC3564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en-GB" sz="6500" dirty="0"/>
        </a:p>
      </dgm:t>
    </dgm:pt>
    <dgm:pt modelId="{54549D68-29E8-42A8-8204-991774C42CD9}" type="parTrans" cxnId="{D1C8152C-1DD7-4B6F-B143-1747A408600F}">
      <dgm:prSet/>
      <dgm:spPr/>
      <dgm:t>
        <a:bodyPr/>
        <a:lstStyle/>
        <a:p>
          <a:endParaRPr lang="en-GB"/>
        </a:p>
      </dgm:t>
    </dgm:pt>
    <dgm:pt modelId="{E5F677D7-D5D7-4AFA-9100-54111DC1373D}" type="sibTrans" cxnId="{D1C8152C-1DD7-4B6F-B143-1747A408600F}">
      <dgm:prSet/>
      <dgm:spPr/>
      <dgm:t>
        <a:bodyPr/>
        <a:lstStyle/>
        <a:p>
          <a:endParaRPr lang="en-GB"/>
        </a:p>
      </dgm:t>
    </dgm:pt>
    <dgm:pt modelId="{82008F6E-C79A-40D6-B893-1E9FF4F995C5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sz="2000" dirty="0" smtClean="0"/>
            <a:t>Universal – Identification? Resources? </a:t>
          </a:r>
          <a:endParaRPr lang="en-GB" sz="2000" dirty="0"/>
        </a:p>
      </dgm:t>
    </dgm:pt>
    <dgm:pt modelId="{87FAD866-E355-493B-AFBC-A4E595CFCB08}" type="parTrans" cxnId="{FADA0D13-6F59-44EE-B491-56E9AB3A1CB5}">
      <dgm:prSet/>
      <dgm:spPr/>
      <dgm:t>
        <a:bodyPr/>
        <a:lstStyle/>
        <a:p>
          <a:endParaRPr lang="en-GB"/>
        </a:p>
      </dgm:t>
    </dgm:pt>
    <dgm:pt modelId="{8515025D-832C-430F-954C-12C4FE12AB67}" type="sibTrans" cxnId="{FADA0D13-6F59-44EE-B491-56E9AB3A1CB5}">
      <dgm:prSet/>
      <dgm:spPr/>
      <dgm:t>
        <a:bodyPr/>
        <a:lstStyle/>
        <a:p>
          <a:endParaRPr lang="en-GB"/>
        </a:p>
      </dgm:t>
    </dgm:pt>
    <dgm:pt modelId="{7E306899-9DB3-429C-9F3C-EF662E7ACAD5}" type="pres">
      <dgm:prSet presAssocID="{5EB463BD-FE9D-4943-B010-821543C62696}" presName="Name0" presStyleCnt="0">
        <dgm:presLayoutVars>
          <dgm:dir/>
          <dgm:animLvl val="lvl"/>
          <dgm:resizeHandles val="exact"/>
        </dgm:presLayoutVars>
      </dgm:prSet>
      <dgm:spPr/>
    </dgm:pt>
    <dgm:pt modelId="{C7630DDE-7E7A-4F99-A8A9-E6B48D03FC9A}" type="pres">
      <dgm:prSet presAssocID="{8CF4B843-AE39-4979-8B04-3B34DA8C929B}" presName="Name8" presStyleCnt="0"/>
      <dgm:spPr/>
    </dgm:pt>
    <dgm:pt modelId="{420D8F33-AADB-4511-922B-9DCD6ED080B4}" type="pres">
      <dgm:prSet presAssocID="{8CF4B843-AE39-4979-8B04-3B34DA8C929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29FE75-9EC3-4F3E-9F9D-0B7E84E8F2FE}" type="pres">
      <dgm:prSet presAssocID="{8CF4B843-AE39-4979-8B04-3B34DA8C92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976D41-C005-467A-90BB-98F1B7AED6B5}" type="pres">
      <dgm:prSet presAssocID="{5AB68E18-3E28-4F16-BDDF-98B51EBC3564}" presName="Name8" presStyleCnt="0"/>
      <dgm:spPr/>
    </dgm:pt>
    <dgm:pt modelId="{6CD0611E-73F3-4B27-A9DD-109C75506AA6}" type="pres">
      <dgm:prSet presAssocID="{5AB68E18-3E28-4F16-BDDF-98B51EBC356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5EEE9F-F2E0-4627-9220-50FB45A87DC5}" type="pres">
      <dgm:prSet presAssocID="{5AB68E18-3E28-4F16-BDDF-98B51EBC35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F55B25-922F-4949-A5D5-D1B6D2E33175}" type="pres">
      <dgm:prSet presAssocID="{82008F6E-C79A-40D6-B893-1E9FF4F995C5}" presName="Name8" presStyleCnt="0"/>
      <dgm:spPr/>
    </dgm:pt>
    <dgm:pt modelId="{2E55CA11-60B1-4878-9D1A-72C54EC31602}" type="pres">
      <dgm:prSet presAssocID="{82008F6E-C79A-40D6-B893-1E9FF4F995C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22B08F-A911-4748-8C2C-E370AA144188}" type="pres">
      <dgm:prSet presAssocID="{82008F6E-C79A-40D6-B893-1E9FF4F995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74D231B-D1E5-4D09-9C3C-7E2F5D030791}" type="presOf" srcId="{8CF4B843-AE39-4979-8B04-3B34DA8C929B}" destId="{420D8F33-AADB-4511-922B-9DCD6ED080B4}" srcOrd="0" destOrd="0" presId="urn:microsoft.com/office/officeart/2005/8/layout/pyramid1"/>
    <dgm:cxn modelId="{4D9B2EB3-AF20-43CD-BC0B-EB60282E6D3D}" type="presOf" srcId="{82008F6E-C79A-40D6-B893-1E9FF4F995C5}" destId="{0F22B08F-A911-4748-8C2C-E370AA144188}" srcOrd="1" destOrd="0" presId="urn:microsoft.com/office/officeart/2005/8/layout/pyramid1"/>
    <dgm:cxn modelId="{3BF53A30-6391-460C-91F4-093E4E439A88}" type="presOf" srcId="{5AB68E18-3E28-4F16-BDDF-98B51EBC3564}" destId="{6CD0611E-73F3-4B27-A9DD-109C75506AA6}" srcOrd="0" destOrd="0" presId="urn:microsoft.com/office/officeart/2005/8/layout/pyramid1"/>
    <dgm:cxn modelId="{221CDD70-46F0-4306-BDB4-280DEB2BFAC4}" type="presOf" srcId="{82008F6E-C79A-40D6-B893-1E9FF4F995C5}" destId="{2E55CA11-60B1-4878-9D1A-72C54EC31602}" srcOrd="0" destOrd="0" presId="urn:microsoft.com/office/officeart/2005/8/layout/pyramid1"/>
    <dgm:cxn modelId="{FADA0D13-6F59-44EE-B491-56E9AB3A1CB5}" srcId="{5EB463BD-FE9D-4943-B010-821543C62696}" destId="{82008F6E-C79A-40D6-B893-1E9FF4F995C5}" srcOrd="2" destOrd="0" parTransId="{87FAD866-E355-493B-AFBC-A4E595CFCB08}" sibTransId="{8515025D-832C-430F-954C-12C4FE12AB67}"/>
    <dgm:cxn modelId="{58D90E6C-0526-4221-93CE-C90C715A2B93}" type="presOf" srcId="{5AB68E18-3E28-4F16-BDDF-98B51EBC3564}" destId="{865EEE9F-F2E0-4627-9220-50FB45A87DC5}" srcOrd="1" destOrd="0" presId="urn:microsoft.com/office/officeart/2005/8/layout/pyramid1"/>
    <dgm:cxn modelId="{D1C8152C-1DD7-4B6F-B143-1747A408600F}" srcId="{5EB463BD-FE9D-4943-B010-821543C62696}" destId="{5AB68E18-3E28-4F16-BDDF-98B51EBC3564}" srcOrd="1" destOrd="0" parTransId="{54549D68-29E8-42A8-8204-991774C42CD9}" sibTransId="{E5F677D7-D5D7-4AFA-9100-54111DC1373D}"/>
    <dgm:cxn modelId="{9B27FF7A-21A7-43C7-B62A-9EC222A4DD7C}" srcId="{5EB463BD-FE9D-4943-B010-821543C62696}" destId="{8CF4B843-AE39-4979-8B04-3B34DA8C929B}" srcOrd="0" destOrd="0" parTransId="{0D614B88-7479-4257-9B9B-965BD24B3FC4}" sibTransId="{EAE8284C-C379-4D2C-A385-35C9563BA040}"/>
    <dgm:cxn modelId="{4C2CF9C0-14A8-4E0C-93BB-A9EEF361117E}" type="presOf" srcId="{5EB463BD-FE9D-4943-B010-821543C62696}" destId="{7E306899-9DB3-429C-9F3C-EF662E7ACAD5}" srcOrd="0" destOrd="0" presId="urn:microsoft.com/office/officeart/2005/8/layout/pyramid1"/>
    <dgm:cxn modelId="{3BEA1CC1-C454-4226-B0BC-30950B7285A8}" type="presOf" srcId="{8CF4B843-AE39-4979-8B04-3B34DA8C929B}" destId="{7829FE75-9EC3-4F3E-9F9D-0B7E84E8F2FE}" srcOrd="1" destOrd="0" presId="urn:microsoft.com/office/officeart/2005/8/layout/pyramid1"/>
    <dgm:cxn modelId="{71D5EB8C-BBC3-40B7-B49B-EFB3B9D2AB30}" type="presParOf" srcId="{7E306899-9DB3-429C-9F3C-EF662E7ACAD5}" destId="{C7630DDE-7E7A-4F99-A8A9-E6B48D03FC9A}" srcOrd="0" destOrd="0" presId="urn:microsoft.com/office/officeart/2005/8/layout/pyramid1"/>
    <dgm:cxn modelId="{F7BE439B-4A4D-4145-A998-18039CC238FC}" type="presParOf" srcId="{C7630DDE-7E7A-4F99-A8A9-E6B48D03FC9A}" destId="{420D8F33-AADB-4511-922B-9DCD6ED080B4}" srcOrd="0" destOrd="0" presId="urn:microsoft.com/office/officeart/2005/8/layout/pyramid1"/>
    <dgm:cxn modelId="{8DA2A29A-8440-4E2C-9E0D-7EA9C639F68E}" type="presParOf" srcId="{C7630DDE-7E7A-4F99-A8A9-E6B48D03FC9A}" destId="{7829FE75-9EC3-4F3E-9F9D-0B7E84E8F2FE}" srcOrd="1" destOrd="0" presId="urn:microsoft.com/office/officeart/2005/8/layout/pyramid1"/>
    <dgm:cxn modelId="{93643993-71B2-4BF3-B38D-205908C53A7C}" type="presParOf" srcId="{7E306899-9DB3-429C-9F3C-EF662E7ACAD5}" destId="{DB976D41-C005-467A-90BB-98F1B7AED6B5}" srcOrd="1" destOrd="0" presId="urn:microsoft.com/office/officeart/2005/8/layout/pyramid1"/>
    <dgm:cxn modelId="{14AB8522-A622-4506-A8E1-B21B8F471D2B}" type="presParOf" srcId="{DB976D41-C005-467A-90BB-98F1B7AED6B5}" destId="{6CD0611E-73F3-4B27-A9DD-109C75506AA6}" srcOrd="0" destOrd="0" presId="urn:microsoft.com/office/officeart/2005/8/layout/pyramid1"/>
    <dgm:cxn modelId="{A727ABF0-BE68-438E-A720-A4FE84A8F87C}" type="presParOf" srcId="{DB976D41-C005-467A-90BB-98F1B7AED6B5}" destId="{865EEE9F-F2E0-4627-9220-50FB45A87DC5}" srcOrd="1" destOrd="0" presId="urn:microsoft.com/office/officeart/2005/8/layout/pyramid1"/>
    <dgm:cxn modelId="{3CA66B25-3099-4A50-97A4-02600D6C10B5}" type="presParOf" srcId="{7E306899-9DB3-429C-9F3C-EF662E7ACAD5}" destId="{5DF55B25-922F-4949-A5D5-D1B6D2E33175}" srcOrd="2" destOrd="0" presId="urn:microsoft.com/office/officeart/2005/8/layout/pyramid1"/>
    <dgm:cxn modelId="{77039940-1FA0-4F4F-8DD2-55B83220F0A8}" type="presParOf" srcId="{5DF55B25-922F-4949-A5D5-D1B6D2E33175}" destId="{2E55CA11-60B1-4878-9D1A-72C54EC31602}" srcOrd="0" destOrd="0" presId="urn:microsoft.com/office/officeart/2005/8/layout/pyramid1"/>
    <dgm:cxn modelId="{B483B6CF-8534-4EF2-860E-719E7BB34505}" type="presParOf" srcId="{5DF55B25-922F-4949-A5D5-D1B6D2E33175}" destId="{0F22B08F-A911-4748-8C2C-E370AA144188}" srcOrd="1" destOrd="0" presId="urn:microsoft.com/office/officeart/2005/8/layout/pyramid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B463BD-FE9D-4943-B010-821543C6269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CF4B843-AE39-4979-8B04-3B34DA8C929B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en-GB" sz="2000" dirty="0"/>
        </a:p>
      </dgm:t>
    </dgm:pt>
    <dgm:pt modelId="{0D614B88-7479-4257-9B9B-965BD24B3FC4}" type="parTrans" cxnId="{9B27FF7A-21A7-43C7-B62A-9EC222A4DD7C}">
      <dgm:prSet/>
      <dgm:spPr/>
      <dgm:t>
        <a:bodyPr/>
        <a:lstStyle/>
        <a:p>
          <a:endParaRPr lang="en-GB"/>
        </a:p>
      </dgm:t>
    </dgm:pt>
    <dgm:pt modelId="{EAE8284C-C379-4D2C-A385-35C9563BA040}" type="sibTrans" cxnId="{9B27FF7A-21A7-43C7-B62A-9EC222A4DD7C}">
      <dgm:prSet/>
      <dgm:spPr/>
      <dgm:t>
        <a:bodyPr/>
        <a:lstStyle/>
        <a:p>
          <a:endParaRPr lang="en-GB"/>
        </a:p>
      </dgm:t>
    </dgm:pt>
    <dgm:pt modelId="{5AB68E18-3E28-4F16-BDDF-98B51EBC3564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sz="2000" dirty="0" smtClean="0"/>
            <a:t>Targeted - Interventions</a:t>
          </a:r>
          <a:endParaRPr lang="en-GB" sz="2000" dirty="0"/>
        </a:p>
      </dgm:t>
    </dgm:pt>
    <dgm:pt modelId="{54549D68-29E8-42A8-8204-991774C42CD9}" type="parTrans" cxnId="{D1C8152C-1DD7-4B6F-B143-1747A408600F}">
      <dgm:prSet/>
      <dgm:spPr/>
      <dgm:t>
        <a:bodyPr/>
        <a:lstStyle/>
        <a:p>
          <a:endParaRPr lang="en-GB"/>
        </a:p>
      </dgm:t>
    </dgm:pt>
    <dgm:pt modelId="{E5F677D7-D5D7-4AFA-9100-54111DC1373D}" type="sibTrans" cxnId="{D1C8152C-1DD7-4B6F-B143-1747A408600F}">
      <dgm:prSet/>
      <dgm:spPr/>
      <dgm:t>
        <a:bodyPr/>
        <a:lstStyle/>
        <a:p>
          <a:endParaRPr lang="en-GB"/>
        </a:p>
      </dgm:t>
    </dgm:pt>
    <dgm:pt modelId="{82008F6E-C79A-40D6-B893-1E9FF4F995C5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GB" sz="2000" dirty="0" smtClean="0"/>
            <a:t>Universal – Identification? Resources? </a:t>
          </a:r>
          <a:endParaRPr lang="en-GB" sz="2000" dirty="0"/>
        </a:p>
      </dgm:t>
    </dgm:pt>
    <dgm:pt modelId="{87FAD866-E355-493B-AFBC-A4E595CFCB08}" type="parTrans" cxnId="{FADA0D13-6F59-44EE-B491-56E9AB3A1CB5}">
      <dgm:prSet/>
      <dgm:spPr/>
      <dgm:t>
        <a:bodyPr/>
        <a:lstStyle/>
        <a:p>
          <a:endParaRPr lang="en-GB"/>
        </a:p>
      </dgm:t>
    </dgm:pt>
    <dgm:pt modelId="{8515025D-832C-430F-954C-12C4FE12AB67}" type="sibTrans" cxnId="{FADA0D13-6F59-44EE-B491-56E9AB3A1CB5}">
      <dgm:prSet/>
      <dgm:spPr/>
      <dgm:t>
        <a:bodyPr/>
        <a:lstStyle/>
        <a:p>
          <a:endParaRPr lang="en-GB"/>
        </a:p>
      </dgm:t>
    </dgm:pt>
    <dgm:pt modelId="{7E306899-9DB3-429C-9F3C-EF662E7ACAD5}" type="pres">
      <dgm:prSet presAssocID="{5EB463BD-FE9D-4943-B010-821543C62696}" presName="Name0" presStyleCnt="0">
        <dgm:presLayoutVars>
          <dgm:dir/>
          <dgm:animLvl val="lvl"/>
          <dgm:resizeHandles val="exact"/>
        </dgm:presLayoutVars>
      </dgm:prSet>
      <dgm:spPr/>
    </dgm:pt>
    <dgm:pt modelId="{C7630DDE-7E7A-4F99-A8A9-E6B48D03FC9A}" type="pres">
      <dgm:prSet presAssocID="{8CF4B843-AE39-4979-8B04-3B34DA8C929B}" presName="Name8" presStyleCnt="0"/>
      <dgm:spPr/>
    </dgm:pt>
    <dgm:pt modelId="{420D8F33-AADB-4511-922B-9DCD6ED080B4}" type="pres">
      <dgm:prSet presAssocID="{8CF4B843-AE39-4979-8B04-3B34DA8C929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29FE75-9EC3-4F3E-9F9D-0B7E84E8F2FE}" type="pres">
      <dgm:prSet presAssocID="{8CF4B843-AE39-4979-8B04-3B34DA8C92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976D41-C005-467A-90BB-98F1B7AED6B5}" type="pres">
      <dgm:prSet presAssocID="{5AB68E18-3E28-4F16-BDDF-98B51EBC3564}" presName="Name8" presStyleCnt="0"/>
      <dgm:spPr/>
    </dgm:pt>
    <dgm:pt modelId="{6CD0611E-73F3-4B27-A9DD-109C75506AA6}" type="pres">
      <dgm:prSet presAssocID="{5AB68E18-3E28-4F16-BDDF-98B51EBC356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5EEE9F-F2E0-4627-9220-50FB45A87DC5}" type="pres">
      <dgm:prSet presAssocID="{5AB68E18-3E28-4F16-BDDF-98B51EBC35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F55B25-922F-4949-A5D5-D1B6D2E33175}" type="pres">
      <dgm:prSet presAssocID="{82008F6E-C79A-40D6-B893-1E9FF4F995C5}" presName="Name8" presStyleCnt="0"/>
      <dgm:spPr/>
    </dgm:pt>
    <dgm:pt modelId="{2E55CA11-60B1-4878-9D1A-72C54EC31602}" type="pres">
      <dgm:prSet presAssocID="{82008F6E-C79A-40D6-B893-1E9FF4F995C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22B08F-A911-4748-8C2C-E370AA144188}" type="pres">
      <dgm:prSet presAssocID="{82008F6E-C79A-40D6-B893-1E9FF4F995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A40688-BEDE-4968-95BE-F37551410A14}" type="presOf" srcId="{8CF4B843-AE39-4979-8B04-3B34DA8C929B}" destId="{420D8F33-AADB-4511-922B-9DCD6ED080B4}" srcOrd="0" destOrd="0" presId="urn:microsoft.com/office/officeart/2005/8/layout/pyramid1"/>
    <dgm:cxn modelId="{7678E5F2-449C-4F7D-B1AD-453414E70AF4}" type="presOf" srcId="{82008F6E-C79A-40D6-B893-1E9FF4F995C5}" destId="{0F22B08F-A911-4748-8C2C-E370AA144188}" srcOrd="1" destOrd="0" presId="urn:microsoft.com/office/officeart/2005/8/layout/pyramid1"/>
    <dgm:cxn modelId="{D56E7D95-CC03-4D99-8442-B87CF4245F76}" type="presOf" srcId="{8CF4B843-AE39-4979-8B04-3B34DA8C929B}" destId="{7829FE75-9EC3-4F3E-9F9D-0B7E84E8F2FE}" srcOrd="1" destOrd="0" presId="urn:microsoft.com/office/officeart/2005/8/layout/pyramid1"/>
    <dgm:cxn modelId="{3B686A1A-C702-466E-8ABB-84AF96C99F52}" type="presOf" srcId="{5EB463BD-FE9D-4943-B010-821543C62696}" destId="{7E306899-9DB3-429C-9F3C-EF662E7ACAD5}" srcOrd="0" destOrd="0" presId="urn:microsoft.com/office/officeart/2005/8/layout/pyramid1"/>
    <dgm:cxn modelId="{6AE22ADD-BCAF-41D3-81F9-F39F8FD04B5A}" type="presOf" srcId="{82008F6E-C79A-40D6-B893-1E9FF4F995C5}" destId="{2E55CA11-60B1-4878-9D1A-72C54EC31602}" srcOrd="0" destOrd="0" presId="urn:microsoft.com/office/officeart/2005/8/layout/pyramid1"/>
    <dgm:cxn modelId="{18AF9319-79E6-418C-9721-D9E044DD029E}" type="presOf" srcId="{5AB68E18-3E28-4F16-BDDF-98B51EBC3564}" destId="{6CD0611E-73F3-4B27-A9DD-109C75506AA6}" srcOrd="0" destOrd="0" presId="urn:microsoft.com/office/officeart/2005/8/layout/pyramid1"/>
    <dgm:cxn modelId="{FADA0D13-6F59-44EE-B491-56E9AB3A1CB5}" srcId="{5EB463BD-FE9D-4943-B010-821543C62696}" destId="{82008F6E-C79A-40D6-B893-1E9FF4F995C5}" srcOrd="2" destOrd="0" parTransId="{87FAD866-E355-493B-AFBC-A4E595CFCB08}" sibTransId="{8515025D-832C-430F-954C-12C4FE12AB67}"/>
    <dgm:cxn modelId="{D1C8152C-1DD7-4B6F-B143-1747A408600F}" srcId="{5EB463BD-FE9D-4943-B010-821543C62696}" destId="{5AB68E18-3E28-4F16-BDDF-98B51EBC3564}" srcOrd="1" destOrd="0" parTransId="{54549D68-29E8-42A8-8204-991774C42CD9}" sibTransId="{E5F677D7-D5D7-4AFA-9100-54111DC1373D}"/>
    <dgm:cxn modelId="{9B27FF7A-21A7-43C7-B62A-9EC222A4DD7C}" srcId="{5EB463BD-FE9D-4943-B010-821543C62696}" destId="{8CF4B843-AE39-4979-8B04-3B34DA8C929B}" srcOrd="0" destOrd="0" parTransId="{0D614B88-7479-4257-9B9B-965BD24B3FC4}" sibTransId="{EAE8284C-C379-4D2C-A385-35C9563BA040}"/>
    <dgm:cxn modelId="{44CEF11B-C6E6-4BE5-88B7-5B1AED349C29}" type="presOf" srcId="{5AB68E18-3E28-4F16-BDDF-98B51EBC3564}" destId="{865EEE9F-F2E0-4627-9220-50FB45A87DC5}" srcOrd="1" destOrd="0" presId="urn:microsoft.com/office/officeart/2005/8/layout/pyramid1"/>
    <dgm:cxn modelId="{22910A05-EA0A-41CD-AA37-F7C42652EAF1}" type="presParOf" srcId="{7E306899-9DB3-429C-9F3C-EF662E7ACAD5}" destId="{C7630DDE-7E7A-4F99-A8A9-E6B48D03FC9A}" srcOrd="0" destOrd="0" presId="urn:microsoft.com/office/officeart/2005/8/layout/pyramid1"/>
    <dgm:cxn modelId="{4A4635F1-F0D5-461C-8167-FE5C3D0A3981}" type="presParOf" srcId="{C7630DDE-7E7A-4F99-A8A9-E6B48D03FC9A}" destId="{420D8F33-AADB-4511-922B-9DCD6ED080B4}" srcOrd="0" destOrd="0" presId="urn:microsoft.com/office/officeart/2005/8/layout/pyramid1"/>
    <dgm:cxn modelId="{0FF1A838-E90F-4970-BDB6-F284D0CA5030}" type="presParOf" srcId="{C7630DDE-7E7A-4F99-A8A9-E6B48D03FC9A}" destId="{7829FE75-9EC3-4F3E-9F9D-0B7E84E8F2FE}" srcOrd="1" destOrd="0" presId="urn:microsoft.com/office/officeart/2005/8/layout/pyramid1"/>
    <dgm:cxn modelId="{2701A00C-77C0-4DA7-81A6-B3EA7937A589}" type="presParOf" srcId="{7E306899-9DB3-429C-9F3C-EF662E7ACAD5}" destId="{DB976D41-C005-467A-90BB-98F1B7AED6B5}" srcOrd="1" destOrd="0" presId="urn:microsoft.com/office/officeart/2005/8/layout/pyramid1"/>
    <dgm:cxn modelId="{925A4694-76F3-4F96-AE13-CCD9D351B65E}" type="presParOf" srcId="{DB976D41-C005-467A-90BB-98F1B7AED6B5}" destId="{6CD0611E-73F3-4B27-A9DD-109C75506AA6}" srcOrd="0" destOrd="0" presId="urn:microsoft.com/office/officeart/2005/8/layout/pyramid1"/>
    <dgm:cxn modelId="{8BB03D97-2329-4EEA-AD03-22E6FAD096A0}" type="presParOf" srcId="{DB976D41-C005-467A-90BB-98F1B7AED6B5}" destId="{865EEE9F-F2E0-4627-9220-50FB45A87DC5}" srcOrd="1" destOrd="0" presId="urn:microsoft.com/office/officeart/2005/8/layout/pyramid1"/>
    <dgm:cxn modelId="{9212D5C5-F5DC-4073-A47D-4A300B73A659}" type="presParOf" srcId="{7E306899-9DB3-429C-9F3C-EF662E7ACAD5}" destId="{5DF55B25-922F-4949-A5D5-D1B6D2E33175}" srcOrd="2" destOrd="0" presId="urn:microsoft.com/office/officeart/2005/8/layout/pyramid1"/>
    <dgm:cxn modelId="{DD7F2866-9B4D-40C8-ADE0-5FB54CDBC48D}" type="presParOf" srcId="{5DF55B25-922F-4949-A5D5-D1B6D2E33175}" destId="{2E55CA11-60B1-4878-9D1A-72C54EC31602}" srcOrd="0" destOrd="0" presId="urn:microsoft.com/office/officeart/2005/8/layout/pyramid1"/>
    <dgm:cxn modelId="{9B54628E-101C-4B2F-B4BD-1C5B2DCC1190}" type="presParOf" srcId="{5DF55B25-922F-4949-A5D5-D1B6D2E33175}" destId="{0F22B08F-A911-4748-8C2C-E370AA144188}" srcOrd="1" destOrd="0" presId="urn:microsoft.com/office/officeart/2005/8/layout/pyramid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D8F33-AADB-4511-922B-9DCD6ED080B4}">
      <dsp:nvSpPr>
        <dsp:cNvPr id="0" name=""/>
        <dsp:cNvSpPr/>
      </dsp:nvSpPr>
      <dsp:spPr>
        <a:xfrm>
          <a:off x="684719" y="0"/>
          <a:ext cx="684719" cy="600014"/>
        </a:xfrm>
        <a:prstGeom prst="trapezoid">
          <a:avLst>
            <a:gd name="adj" fmla="val 57059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</a:t>
          </a:r>
          <a:endParaRPr lang="en-GB" sz="2000" kern="1200" dirty="0"/>
        </a:p>
      </dsp:txBody>
      <dsp:txXfrm>
        <a:off x="684719" y="0"/>
        <a:ext cx="684719" cy="600014"/>
      </dsp:txXfrm>
    </dsp:sp>
    <dsp:sp modelId="{6CD0611E-73F3-4B27-A9DD-109C75506AA6}">
      <dsp:nvSpPr>
        <dsp:cNvPr id="0" name=""/>
        <dsp:cNvSpPr/>
      </dsp:nvSpPr>
      <dsp:spPr>
        <a:xfrm>
          <a:off x="342359" y="600014"/>
          <a:ext cx="1369439" cy="600014"/>
        </a:xfrm>
        <a:prstGeom prst="trapezoid">
          <a:avLst>
            <a:gd name="adj" fmla="val 57059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</a:t>
          </a:r>
          <a:endParaRPr lang="en-GB" sz="6500" kern="1200" dirty="0"/>
        </a:p>
      </dsp:txBody>
      <dsp:txXfrm>
        <a:off x="582011" y="600014"/>
        <a:ext cx="890135" cy="600014"/>
      </dsp:txXfrm>
    </dsp:sp>
    <dsp:sp modelId="{2E55CA11-60B1-4878-9D1A-72C54EC31602}">
      <dsp:nvSpPr>
        <dsp:cNvPr id="0" name=""/>
        <dsp:cNvSpPr/>
      </dsp:nvSpPr>
      <dsp:spPr>
        <a:xfrm>
          <a:off x="0" y="1200029"/>
          <a:ext cx="2054158" cy="600014"/>
        </a:xfrm>
        <a:prstGeom prst="trapezoid">
          <a:avLst>
            <a:gd name="adj" fmla="val 57059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</a:t>
          </a:r>
          <a:endParaRPr lang="en-GB" sz="2000" kern="1200" dirty="0"/>
        </a:p>
      </dsp:txBody>
      <dsp:txXfrm>
        <a:off x="359477" y="1200029"/>
        <a:ext cx="1335203" cy="600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D8F33-AADB-4511-922B-9DCD6ED080B4}">
      <dsp:nvSpPr>
        <dsp:cNvPr id="0" name=""/>
        <dsp:cNvSpPr/>
      </dsp:nvSpPr>
      <dsp:spPr>
        <a:xfrm>
          <a:off x="1252278" y="0"/>
          <a:ext cx="1252278" cy="1301731"/>
        </a:xfrm>
        <a:prstGeom prst="trapezoid">
          <a:avLst>
            <a:gd name="adj" fmla="val 5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/>
        </a:p>
      </dsp:txBody>
      <dsp:txXfrm>
        <a:off x="1252278" y="0"/>
        <a:ext cx="1252278" cy="1301731"/>
      </dsp:txXfrm>
    </dsp:sp>
    <dsp:sp modelId="{6CD0611E-73F3-4B27-A9DD-109C75506AA6}">
      <dsp:nvSpPr>
        <dsp:cNvPr id="0" name=""/>
        <dsp:cNvSpPr/>
      </dsp:nvSpPr>
      <dsp:spPr>
        <a:xfrm>
          <a:off x="626139" y="1301731"/>
          <a:ext cx="2504556" cy="1301731"/>
        </a:xfrm>
        <a:prstGeom prst="trapezoid">
          <a:avLst>
            <a:gd name="adj" fmla="val 481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1064436" y="1301731"/>
        <a:ext cx="1627961" cy="1301731"/>
      </dsp:txXfrm>
    </dsp:sp>
    <dsp:sp modelId="{2E55CA11-60B1-4878-9D1A-72C54EC31602}">
      <dsp:nvSpPr>
        <dsp:cNvPr id="0" name=""/>
        <dsp:cNvSpPr/>
      </dsp:nvSpPr>
      <dsp:spPr>
        <a:xfrm>
          <a:off x="0" y="2603463"/>
          <a:ext cx="3756835" cy="1301731"/>
        </a:xfrm>
        <a:prstGeom prst="trapezoid">
          <a:avLst>
            <a:gd name="adj" fmla="val 481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Universal – Identification? Resources? </a:t>
          </a:r>
          <a:endParaRPr lang="en-GB" sz="2000" kern="1200" dirty="0"/>
        </a:p>
      </dsp:txBody>
      <dsp:txXfrm>
        <a:off x="657446" y="2603463"/>
        <a:ext cx="2441942" cy="1301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D8F33-AADB-4511-922B-9DCD6ED080B4}">
      <dsp:nvSpPr>
        <dsp:cNvPr id="0" name=""/>
        <dsp:cNvSpPr/>
      </dsp:nvSpPr>
      <dsp:spPr>
        <a:xfrm>
          <a:off x="1252278" y="0"/>
          <a:ext cx="1252278" cy="1301731"/>
        </a:xfrm>
        <a:prstGeom prst="trapezoid">
          <a:avLst>
            <a:gd name="adj" fmla="val 5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/>
        </a:p>
      </dsp:txBody>
      <dsp:txXfrm>
        <a:off x="1252278" y="0"/>
        <a:ext cx="1252278" cy="1301731"/>
      </dsp:txXfrm>
    </dsp:sp>
    <dsp:sp modelId="{6CD0611E-73F3-4B27-A9DD-109C75506AA6}">
      <dsp:nvSpPr>
        <dsp:cNvPr id="0" name=""/>
        <dsp:cNvSpPr/>
      </dsp:nvSpPr>
      <dsp:spPr>
        <a:xfrm>
          <a:off x="626139" y="1301731"/>
          <a:ext cx="2504556" cy="1301731"/>
        </a:xfrm>
        <a:prstGeom prst="trapezoid">
          <a:avLst>
            <a:gd name="adj" fmla="val 481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Targeted - Interventions</a:t>
          </a:r>
          <a:endParaRPr lang="en-GB" sz="2000" kern="1200" dirty="0"/>
        </a:p>
      </dsp:txBody>
      <dsp:txXfrm>
        <a:off x="1064436" y="1301731"/>
        <a:ext cx="1627961" cy="1301731"/>
      </dsp:txXfrm>
    </dsp:sp>
    <dsp:sp modelId="{2E55CA11-60B1-4878-9D1A-72C54EC31602}">
      <dsp:nvSpPr>
        <dsp:cNvPr id="0" name=""/>
        <dsp:cNvSpPr/>
      </dsp:nvSpPr>
      <dsp:spPr>
        <a:xfrm>
          <a:off x="0" y="2603463"/>
          <a:ext cx="3756835" cy="1301731"/>
        </a:xfrm>
        <a:prstGeom prst="trapezoid">
          <a:avLst>
            <a:gd name="adj" fmla="val 481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Universal – Identification? Resources? </a:t>
          </a:r>
          <a:endParaRPr lang="en-GB" sz="2000" kern="1200" dirty="0"/>
        </a:p>
      </dsp:txBody>
      <dsp:txXfrm>
        <a:off x="657446" y="2603463"/>
        <a:ext cx="2441942" cy="1301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4519" tIns="47259" rIns="94519" bIns="4725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4519" tIns="47259" rIns="94519" bIns="47259" rtlCol="0"/>
          <a:lstStyle>
            <a:lvl1pPr algn="r">
              <a:defRPr sz="1200"/>
            </a:lvl1pPr>
          </a:lstStyle>
          <a:p>
            <a:fld id="{CFF2E150-606C-4B1E-93AF-2FEAB65B6A6A}" type="datetimeFigureOut">
              <a:rPr lang="en-GB" smtClean="0"/>
              <a:pPr/>
              <a:t>09/08/2016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4519" tIns="47259" rIns="94519" bIns="4725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28585"/>
            <a:ext cx="2945659" cy="496332"/>
          </a:xfrm>
          <a:prstGeom prst="rect">
            <a:avLst/>
          </a:prstGeom>
        </p:spPr>
        <p:txBody>
          <a:bodyPr vert="horz" lIns="94519" tIns="47259" rIns="94519" bIns="47259" rtlCol="0" anchor="b"/>
          <a:lstStyle>
            <a:lvl1pPr algn="r">
              <a:defRPr sz="1200"/>
            </a:lvl1pPr>
          </a:lstStyle>
          <a:p>
            <a:fld id="{92DA2CA0-89B1-43F4-826F-076CB220E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9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1A8365C-D90C-4B21-A6DF-8F9DEFD139D1}" type="datetimeFigureOut">
              <a:rPr lang="en-GB" smtClean="0"/>
              <a:pPr/>
              <a:t>09/08/2016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244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2D0A7B4-5AA9-4B38-B0AD-55FAA15BFDD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79453" y="4715712"/>
            <a:ext cx="5438775" cy="446651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1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-90311" y="4662311"/>
            <a:ext cx="8094133" cy="2302933"/>
          </a:xfrm>
          <a:custGeom>
            <a:avLst/>
            <a:gdLst>
              <a:gd name="connsiteX0" fmla="*/ 11289 w 8094133"/>
              <a:gd name="connsiteY0" fmla="*/ 0 h 2302933"/>
              <a:gd name="connsiteX1" fmla="*/ 0 w 8094133"/>
              <a:gd name="connsiteY1" fmla="*/ 2280356 h 2302933"/>
              <a:gd name="connsiteX2" fmla="*/ 8094133 w 8094133"/>
              <a:gd name="connsiteY2" fmla="*/ 2302933 h 2302933"/>
              <a:gd name="connsiteX3" fmla="*/ 5147733 w 8094133"/>
              <a:gd name="connsiteY3" fmla="*/ 1840089 h 2302933"/>
              <a:gd name="connsiteX4" fmla="*/ 3172178 w 8094133"/>
              <a:gd name="connsiteY4" fmla="*/ 1196622 h 2302933"/>
              <a:gd name="connsiteX5" fmla="*/ 11289 w 8094133"/>
              <a:gd name="connsiteY5" fmla="*/ 0 h 2302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4133" h="2302933">
                <a:moveTo>
                  <a:pt x="11289" y="0"/>
                </a:moveTo>
                <a:lnTo>
                  <a:pt x="0" y="2280356"/>
                </a:lnTo>
                <a:lnTo>
                  <a:pt x="8094133" y="2302933"/>
                </a:lnTo>
                <a:lnTo>
                  <a:pt x="5147733" y="1840089"/>
                </a:lnTo>
                <a:lnTo>
                  <a:pt x="3172178" y="1196622"/>
                </a:lnTo>
                <a:lnTo>
                  <a:pt x="11289" y="0"/>
                </a:lnTo>
                <a:close/>
              </a:path>
            </a:pathLst>
          </a:custGeom>
          <a:solidFill>
            <a:srgbClr val="9AA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7040789"/>
              </p:ext>
            </p:extLst>
          </p:nvPr>
        </p:nvGraphicFramePr>
        <p:xfrm>
          <a:off x="-189922" y="3998506"/>
          <a:ext cx="10778900" cy="3136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CorelDRAW" r:id="rId3" imgW="1540800" imgH="448920" progId="CorelDraw.Graphic.17">
                  <p:embed/>
                </p:oleObj>
              </mc:Choice>
              <mc:Fallback>
                <p:oleObj name="CorelDRAW" r:id="rId3" imgW="1540800" imgH="44892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89922" y="3998506"/>
                        <a:ext cx="10778900" cy="3136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0" y="374577"/>
            <a:ext cx="11301917" cy="95139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rgbClr val="4A8679"/>
                </a:solidFill>
                <a:latin typeface="Futura Md BT" panose="020B06020202040203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81" y="1325976"/>
            <a:ext cx="11301917" cy="526634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Futura Bk BT" panose="020B0502020204020303" pitchFamily="34" charset="0"/>
              </a:defRPr>
            </a:lvl1pPr>
            <a:lvl2pPr>
              <a:defRPr sz="2400">
                <a:latin typeface="Futura Bk BT" panose="020B0502020204020303" pitchFamily="34" charset="0"/>
              </a:defRPr>
            </a:lvl2pPr>
            <a:lvl3pPr>
              <a:defRPr sz="2200">
                <a:latin typeface="Futura Bk BT" panose="020B0502020204020303" pitchFamily="34" charset="0"/>
              </a:defRPr>
            </a:lvl3pPr>
            <a:lvl4pPr>
              <a:defRPr sz="1800">
                <a:latin typeface="Futura Bk BT" panose="020B0502020204020303" pitchFamily="34" charset="0"/>
              </a:defRPr>
            </a:lvl4pPr>
            <a:lvl5pPr>
              <a:defRPr sz="1600">
                <a:latin typeface="Futura Bk BT" panose="020B05020202040203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30" y="5995030"/>
            <a:ext cx="2422321" cy="59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9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0" y="374577"/>
            <a:ext cx="11301917" cy="95139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rgbClr val="4A8679"/>
                </a:solidFill>
                <a:latin typeface="Futura Md BT" panose="020B06020202040203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81" y="1325975"/>
            <a:ext cx="11301917" cy="526634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Futura Bk BT" panose="020B0502020204020303" pitchFamily="34" charset="0"/>
              </a:defRPr>
            </a:lvl1pPr>
            <a:lvl2pPr>
              <a:defRPr sz="2400">
                <a:latin typeface="Futura Bk BT" panose="020B0502020204020303" pitchFamily="34" charset="0"/>
              </a:defRPr>
            </a:lvl2pPr>
            <a:lvl3pPr>
              <a:defRPr sz="2200">
                <a:latin typeface="Futura Bk BT" panose="020B0502020204020303" pitchFamily="34" charset="0"/>
              </a:defRPr>
            </a:lvl3pPr>
            <a:lvl4pPr>
              <a:defRPr sz="1800">
                <a:latin typeface="Futura Bk BT" panose="020B0502020204020303" pitchFamily="34" charset="0"/>
              </a:defRPr>
            </a:lvl4pPr>
            <a:lvl5pPr>
              <a:defRPr sz="1600">
                <a:latin typeface="Futura Bk BT" panose="020B05020202040203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30" y="5998464"/>
            <a:ext cx="2423160" cy="59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1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85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220714" y="630621"/>
            <a:ext cx="11782631" cy="42103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 smtClean="0"/>
              <a:t>What is the purpose of education?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What is the purpose of voluntary sector (and similar) organisations?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When/how do they have a common purpose?</a:t>
            </a:r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smtClean="0"/>
              <a:t>What are the barriers to achieving this common purpose?</a:t>
            </a:r>
            <a:endParaRPr lang="en-GB" sz="24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0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93227" y="2832535"/>
            <a:ext cx="10468303" cy="33475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How do we deliver and communicate the pathway information?</a:t>
            </a:r>
          </a:p>
          <a:p>
            <a:pPr marL="0" indent="0">
              <a:buNone/>
            </a:pPr>
            <a:endParaRPr lang="en-GB" sz="800" dirty="0" smtClean="0"/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Posters – recognisable format &amp; systematic approach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Website – single known point of access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School ownership – identified workforce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System ownership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3" t="2078" r="22006" b="80133"/>
          <a:stretch/>
        </p:blipFill>
        <p:spPr bwMode="auto">
          <a:xfrm>
            <a:off x="1169539" y="339232"/>
            <a:ext cx="9853450" cy="22205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0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314320" y="2685379"/>
            <a:ext cx="9708669" cy="31442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How do we ensure that the pathway information is up to date?</a:t>
            </a:r>
          </a:p>
          <a:p>
            <a:pPr marL="0" indent="0">
              <a:buNone/>
            </a:pPr>
            <a:endParaRPr lang="en-GB" sz="800" dirty="0" smtClean="0"/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Each poster (aspect of vulnerability) needs to have a custodian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Custodians need to be commissioned/agreed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Impact needs to be monitored to determine quality and the depth of collaboration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3" t="2078" r="22006" b="80133"/>
          <a:stretch/>
        </p:blipFill>
        <p:spPr bwMode="auto">
          <a:xfrm>
            <a:off x="1169539" y="339232"/>
            <a:ext cx="9853450" cy="22205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0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36484" y="1087822"/>
            <a:ext cx="8292662" cy="24751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 smtClean="0"/>
              <a:t>Group Exercise 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What would good provision look like?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What do schools need to know?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What resources are available?</a:t>
            </a:r>
            <a:endParaRPr lang="en-GB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2560845"/>
              </p:ext>
            </p:extLst>
          </p:nvPr>
        </p:nvGraphicFramePr>
        <p:xfrm>
          <a:off x="7882759" y="409903"/>
          <a:ext cx="3756835" cy="390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47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99889965"/>
              </p:ext>
            </p:extLst>
          </p:nvPr>
        </p:nvGraphicFramePr>
        <p:xfrm>
          <a:off x="7882759" y="409903"/>
          <a:ext cx="3756835" cy="3905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198180" y="2328045"/>
            <a:ext cx="6621516" cy="19286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 smtClean="0"/>
              <a:t>Group Exercise 2</a:t>
            </a:r>
          </a:p>
          <a:p>
            <a:pPr marL="0" indent="0">
              <a:buNone/>
            </a:pPr>
            <a:r>
              <a:rPr lang="en-GB" sz="3200" b="1" dirty="0" smtClean="0"/>
              <a:t>What do we need to ensure quality provision?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98636" y="877617"/>
            <a:ext cx="8292662" cy="120343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 smtClean="0"/>
              <a:t>Considering key principles of collaboration and quality …</a:t>
            </a:r>
          </a:p>
        </p:txBody>
      </p:sp>
    </p:spTree>
    <p:extLst>
      <p:ext uri="{BB962C8B-B14F-4D97-AF65-F5344CB8AC3E}">
        <p14:creationId xmlns:p14="http://schemas.microsoft.com/office/powerpoint/2010/main" val="1866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41690" y="0"/>
            <a:ext cx="3904641" cy="4729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4A8679"/>
                </a:solidFill>
                <a:latin typeface="Futura Md BT" panose="020B0602020204020303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3200" dirty="0" smtClean="0"/>
              <a:t>Next Steps</a:t>
            </a:r>
            <a:endParaRPr lang="en-GB" sz="3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196" y="830318"/>
            <a:ext cx="5651938" cy="35997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GB" sz="2400" dirty="0" smtClean="0"/>
              <a:t>Include this work in the release version of the Priorities document</a:t>
            </a:r>
            <a:endParaRPr lang="en-GB" sz="800" dirty="0" smtClean="0"/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Design template produced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Commissions out – custodians and other providers identified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Pace! Completed, distributed &amp; online within a hundred school days … February half term. </a:t>
            </a:r>
          </a:p>
          <a:p>
            <a:pPr>
              <a:buFont typeface="Wingdings" pitchFamily="2" charset="2"/>
              <a:buChar char="§"/>
            </a:pPr>
            <a:endParaRPr lang="en-GB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628" y="378374"/>
            <a:ext cx="6061197" cy="604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01255" y="5297211"/>
            <a:ext cx="5927998" cy="1355837"/>
          </a:xfrm>
        </p:spPr>
        <p:txBody>
          <a:bodyPr/>
          <a:lstStyle/>
          <a:p>
            <a:pPr marL="0" indent="0" algn="r">
              <a:buNone/>
            </a:pPr>
            <a:r>
              <a:rPr lang="en-GB" sz="2400" dirty="0" smtClean="0"/>
              <a:t>Stephen Betts (CEO - Learn Sheffield)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GB" sz="2000" dirty="0"/>
              <a:t>T</a:t>
            </a:r>
            <a:r>
              <a:rPr lang="en-GB" sz="2000" dirty="0" smtClean="0"/>
              <a:t>hursday 14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July 2016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GB" sz="2000" dirty="0" smtClean="0"/>
              <a:t>Emotional Wellbeing Stakeholder Event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478" y="262758"/>
            <a:ext cx="6351184" cy="454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0715" y="478220"/>
            <a:ext cx="5218388" cy="36365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/>
              <a:t>Role of Learn Sheffield</a:t>
            </a:r>
          </a:p>
          <a:p>
            <a:pPr marL="0" indent="0">
              <a:buNone/>
            </a:pPr>
            <a:endParaRPr lang="en-GB" sz="1200" b="1" dirty="0" smtClean="0"/>
          </a:p>
          <a:p>
            <a:r>
              <a:rPr lang="en-GB" dirty="0" smtClean="0"/>
              <a:t>Who/What  are we?</a:t>
            </a:r>
          </a:p>
          <a:p>
            <a:r>
              <a:rPr lang="en-GB" dirty="0" smtClean="0"/>
              <a:t>What are we trying to achieve?</a:t>
            </a:r>
          </a:p>
          <a:p>
            <a:r>
              <a:rPr lang="en-GB" dirty="0"/>
              <a:t>How will we know if we have been successful? </a:t>
            </a:r>
          </a:p>
          <a:p>
            <a:r>
              <a:rPr lang="en-GB" dirty="0" smtClean="0"/>
              <a:t>What is the strategic vision – what are we going to do?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0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7" y="304411"/>
            <a:ext cx="5812057" cy="4211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888055" y="209815"/>
            <a:ext cx="4949750" cy="227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6888055" y="2246360"/>
            <a:ext cx="4949750" cy="227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966137" y="4755936"/>
            <a:ext cx="7013557" cy="13453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200" b="1" i="1" dirty="0" smtClean="0"/>
              <a:t>Purpose of education </a:t>
            </a:r>
            <a:r>
              <a:rPr lang="en-GB" sz="2200" b="1" i="1" dirty="0"/>
              <a:t>– better life </a:t>
            </a:r>
            <a:r>
              <a:rPr lang="en-GB" sz="2200" b="1" i="1" dirty="0" smtClean="0"/>
              <a:t>chances …</a:t>
            </a:r>
          </a:p>
          <a:p>
            <a:pPr marL="0" indent="0" algn="ctr">
              <a:buNone/>
            </a:pPr>
            <a:r>
              <a:rPr lang="en-GB" sz="2200" b="1" i="1" dirty="0" smtClean="0"/>
              <a:t>achievement (opens doors) </a:t>
            </a:r>
          </a:p>
          <a:p>
            <a:pPr marL="0" indent="0" algn="ctr">
              <a:buNone/>
            </a:pPr>
            <a:r>
              <a:rPr lang="en-GB" sz="2200" b="1" i="1" dirty="0" smtClean="0"/>
              <a:t>&amp; readiness (to walk through those doors)</a:t>
            </a:r>
          </a:p>
        </p:txBody>
      </p:sp>
    </p:spTree>
    <p:extLst>
      <p:ext uri="{BB962C8B-B14F-4D97-AF65-F5344CB8AC3E}">
        <p14:creationId xmlns:p14="http://schemas.microsoft.com/office/powerpoint/2010/main" val="24912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02018" y="228172"/>
            <a:ext cx="11713535" cy="50975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Educational landscape – fragmentation</a:t>
            </a:r>
          </a:p>
          <a:p>
            <a:pPr marL="0" indent="0">
              <a:buNone/>
            </a:pPr>
            <a:r>
              <a:rPr lang="en-GB" sz="2400" dirty="0" smtClean="0"/>
              <a:t>Overcome – pathways between schools and rest of the world … e.g. cultural partners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Mental Health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Physical Health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Attendance &amp; Punctuality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Early Years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Transitions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Career Pathways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Citizenship </a:t>
            </a:r>
          </a:p>
        </p:txBody>
      </p:sp>
    </p:spTree>
    <p:extLst>
      <p:ext uri="{BB962C8B-B14F-4D97-AF65-F5344CB8AC3E}">
        <p14:creationId xmlns:p14="http://schemas.microsoft.com/office/powerpoint/2010/main" val="3202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8175001" y="246993"/>
            <a:ext cx="4016999" cy="50975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Readiness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Mental Health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Physical Health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Attendance &amp; Punctuality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Early Years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Transitions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Career Pathways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Citizenship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1" y="169973"/>
            <a:ext cx="7734300" cy="557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4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93227" y="3037488"/>
            <a:ext cx="10468303" cy="25487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What are we going to do to support schools to support vulnerable learners?</a:t>
            </a:r>
          </a:p>
          <a:p>
            <a:pPr marL="0" indent="0">
              <a:buNone/>
            </a:pPr>
            <a:endParaRPr lang="en-GB" sz="800" dirty="0" smtClean="0"/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Why is the focus on schools?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What do we mean by vulnerable?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Why focus on learning?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3" t="2078" r="22006" b="80133"/>
          <a:stretch/>
        </p:blipFill>
        <p:spPr bwMode="auto">
          <a:xfrm>
            <a:off x="1169539" y="339232"/>
            <a:ext cx="9853450" cy="22205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449441" y="2832537"/>
            <a:ext cx="9049407" cy="25487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We are going to create clear pathway information …</a:t>
            </a:r>
          </a:p>
          <a:p>
            <a:pPr marL="0" indent="0">
              <a:buNone/>
            </a:pPr>
            <a:endParaRPr lang="en-GB" sz="800" dirty="0" smtClean="0"/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What do we mean by universal support?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What do we mean by targeted support?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What do we mean by specialists support?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3" t="2078" r="22006" b="80133"/>
          <a:stretch/>
        </p:blipFill>
        <p:spPr bwMode="auto">
          <a:xfrm>
            <a:off x="1169539" y="339232"/>
            <a:ext cx="9853450" cy="22205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93845893"/>
              </p:ext>
            </p:extLst>
          </p:nvPr>
        </p:nvGraphicFramePr>
        <p:xfrm>
          <a:off x="1355835" y="3415709"/>
          <a:ext cx="2054159" cy="180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22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993227" y="2895598"/>
            <a:ext cx="10468303" cy="25487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What are the barriers to providing pathway information successfully?</a:t>
            </a:r>
          </a:p>
          <a:p>
            <a:pPr marL="0" indent="0">
              <a:buNone/>
            </a:pPr>
            <a:endParaRPr lang="en-GB" sz="800" dirty="0" smtClean="0"/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Right Information – quality &amp; objectivity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Accessible – delivery &amp; communication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Sustainable – impact tracked &amp; well maintained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3" t="2078" r="22006" b="80133"/>
          <a:stretch/>
        </p:blipFill>
        <p:spPr bwMode="auto">
          <a:xfrm>
            <a:off x="1169539" y="339232"/>
            <a:ext cx="9853450" cy="22205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96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634" y="4967045"/>
            <a:ext cx="1960711" cy="1956489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50879" y="2660802"/>
            <a:ext cx="10373709" cy="32844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Futura Bk BT" panose="020B050202020402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 smtClean="0"/>
              <a:t>How do we get the right pathway information?</a:t>
            </a:r>
          </a:p>
          <a:p>
            <a:pPr marL="0" indent="0">
              <a:buNone/>
            </a:pPr>
            <a:endParaRPr lang="en-GB" sz="800" dirty="0" smtClean="0"/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Universal – key headline information (support identification) 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Universal - signposting to more information / resources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Targeted – school interventions &amp; provider contacts</a:t>
            </a:r>
          </a:p>
          <a:p>
            <a:pPr algn="ctr">
              <a:lnSpc>
                <a:spcPct val="150000"/>
              </a:lnSpc>
            </a:pPr>
            <a:r>
              <a:rPr lang="en-GB" sz="2400" b="1" i="1" dirty="0" smtClean="0"/>
              <a:t>Specialist – referral contacts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3" t="2078" r="22006" b="80133"/>
          <a:stretch/>
        </p:blipFill>
        <p:spPr bwMode="auto">
          <a:xfrm>
            <a:off x="1169539" y="339232"/>
            <a:ext cx="9853450" cy="22205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0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ducater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45C7DB"/>
      </a:hlink>
      <a:folHlink>
        <a:srgbClr val="45C7D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31099</TotalTime>
  <Words>466</Words>
  <Application>Microsoft Office PowerPoint</Application>
  <PresentationFormat>Custom</PresentationFormat>
  <Paragraphs>89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Sheffield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john@thepublishingfoundry.co.uk</dc:creator>
  <cp:lastModifiedBy>Stephen Betts</cp:lastModifiedBy>
  <cp:revision>514</cp:revision>
  <cp:lastPrinted>2016-07-01T06:18:23Z</cp:lastPrinted>
  <dcterms:created xsi:type="dcterms:W3CDTF">2014-03-02T09:09:31Z</dcterms:created>
  <dcterms:modified xsi:type="dcterms:W3CDTF">2016-08-09T15:15:16Z</dcterms:modified>
</cp:coreProperties>
</file>